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28"/>
  </p:notesMasterIdLst>
  <p:handoutMasterIdLst>
    <p:handoutMasterId r:id="rId29"/>
  </p:handoutMasterIdLst>
  <p:sldIdLst>
    <p:sldId id="256" r:id="rId5"/>
    <p:sldId id="257" r:id="rId6"/>
    <p:sldId id="365" r:id="rId7"/>
    <p:sldId id="800" r:id="rId8"/>
    <p:sldId id="801" r:id="rId9"/>
    <p:sldId id="311" r:id="rId10"/>
    <p:sldId id="805" r:id="rId11"/>
    <p:sldId id="319" r:id="rId12"/>
    <p:sldId id="306" r:id="rId13"/>
    <p:sldId id="321" r:id="rId14"/>
    <p:sldId id="337" r:id="rId15"/>
    <p:sldId id="806" r:id="rId16"/>
    <p:sldId id="325" r:id="rId17"/>
    <p:sldId id="326" r:id="rId18"/>
    <p:sldId id="338" r:id="rId19"/>
    <p:sldId id="336" r:id="rId20"/>
    <p:sldId id="317" r:id="rId21"/>
    <p:sldId id="315" r:id="rId22"/>
    <p:sldId id="327" r:id="rId23"/>
    <p:sldId id="324" r:id="rId24"/>
    <p:sldId id="807" r:id="rId25"/>
    <p:sldId id="314" r:id="rId26"/>
    <p:sldId id="808"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3CBD"/>
    <a:srgbClr val="5C2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58527-AD1B-8D5E-B7D5-7682CF2791C8}" v="3" dt="2020-03-24T14:41:41.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28"/>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91D69-3091-4DE8-B480-AD90E35EBF4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FCC90D7-688D-409B-8C54-A4D8DAA5FFBB}">
      <dgm:prSet/>
      <dgm:spPr/>
      <dgm:t>
        <a:bodyPr/>
        <a:lstStyle/>
        <a:p>
          <a:pPr>
            <a:lnSpc>
              <a:spcPct val="100000"/>
            </a:lnSpc>
            <a:defRPr cap="all"/>
          </a:pPr>
          <a:r>
            <a:rPr lang="en-US" b="0" i="0"/>
            <a:t>What is COVID-19?</a:t>
          </a:r>
          <a:endParaRPr lang="en-US"/>
        </a:p>
      </dgm:t>
    </dgm:pt>
    <dgm:pt modelId="{4AD480F1-D2F1-4313-904B-1BED94935549}" type="parTrans" cxnId="{B26847C1-FAF2-41CA-B2E7-0F39F1C34B71}">
      <dgm:prSet/>
      <dgm:spPr/>
      <dgm:t>
        <a:bodyPr/>
        <a:lstStyle/>
        <a:p>
          <a:endParaRPr lang="en-US"/>
        </a:p>
      </dgm:t>
    </dgm:pt>
    <dgm:pt modelId="{712B1F15-D6CC-4058-9085-2B29AAC7D588}" type="sibTrans" cxnId="{B26847C1-FAF2-41CA-B2E7-0F39F1C34B71}">
      <dgm:prSet/>
      <dgm:spPr/>
      <dgm:t>
        <a:bodyPr/>
        <a:lstStyle/>
        <a:p>
          <a:endParaRPr lang="en-US"/>
        </a:p>
      </dgm:t>
    </dgm:pt>
    <dgm:pt modelId="{417E2CB3-9CD1-4DDB-9E77-207D94845423}">
      <dgm:prSet/>
      <dgm:spPr/>
      <dgm:t>
        <a:bodyPr/>
        <a:lstStyle/>
        <a:p>
          <a:pPr>
            <a:lnSpc>
              <a:spcPct val="100000"/>
            </a:lnSpc>
            <a:defRPr cap="all"/>
          </a:pPr>
          <a:r>
            <a:rPr lang="en-US" b="0" i="0"/>
            <a:t>How Does it Spread?</a:t>
          </a:r>
          <a:endParaRPr lang="en-US"/>
        </a:p>
      </dgm:t>
    </dgm:pt>
    <dgm:pt modelId="{6E70D2DD-70D9-4E99-B637-5C034F1064C3}" type="parTrans" cxnId="{FEC2A096-A032-45E8-84AB-C457C7804B7F}">
      <dgm:prSet/>
      <dgm:spPr/>
      <dgm:t>
        <a:bodyPr/>
        <a:lstStyle/>
        <a:p>
          <a:endParaRPr lang="en-US"/>
        </a:p>
      </dgm:t>
    </dgm:pt>
    <dgm:pt modelId="{1F45615D-53C4-4A7A-94A7-8D5E36842D9B}" type="sibTrans" cxnId="{FEC2A096-A032-45E8-84AB-C457C7804B7F}">
      <dgm:prSet/>
      <dgm:spPr/>
      <dgm:t>
        <a:bodyPr/>
        <a:lstStyle/>
        <a:p>
          <a:endParaRPr lang="en-US"/>
        </a:p>
      </dgm:t>
    </dgm:pt>
    <dgm:pt modelId="{7344C1FB-A5F2-4223-8AE3-DBFC6B777FA8}">
      <dgm:prSet/>
      <dgm:spPr/>
      <dgm:t>
        <a:bodyPr/>
        <a:lstStyle/>
        <a:p>
          <a:pPr>
            <a:lnSpc>
              <a:spcPct val="100000"/>
            </a:lnSpc>
            <a:defRPr cap="all"/>
          </a:pPr>
          <a:r>
            <a:rPr lang="en-US" b="0" i="0"/>
            <a:t>Prevention Ideas</a:t>
          </a:r>
          <a:endParaRPr lang="en-US"/>
        </a:p>
      </dgm:t>
    </dgm:pt>
    <dgm:pt modelId="{653F8596-01A5-4DED-8873-82E1A0B87195}" type="parTrans" cxnId="{5390D616-4BEA-4B09-969B-8005A3A69599}">
      <dgm:prSet/>
      <dgm:spPr/>
      <dgm:t>
        <a:bodyPr/>
        <a:lstStyle/>
        <a:p>
          <a:endParaRPr lang="en-US"/>
        </a:p>
      </dgm:t>
    </dgm:pt>
    <dgm:pt modelId="{54002A9A-4D9D-49A7-9771-765EDC85A778}" type="sibTrans" cxnId="{5390D616-4BEA-4B09-969B-8005A3A69599}">
      <dgm:prSet/>
      <dgm:spPr/>
      <dgm:t>
        <a:bodyPr/>
        <a:lstStyle/>
        <a:p>
          <a:endParaRPr lang="en-US"/>
        </a:p>
      </dgm:t>
    </dgm:pt>
    <dgm:pt modelId="{FB99C5A9-D27B-49B4-886C-53389F66E6E7}">
      <dgm:prSet/>
      <dgm:spPr/>
      <dgm:t>
        <a:bodyPr/>
        <a:lstStyle/>
        <a:p>
          <a:pPr>
            <a:lnSpc>
              <a:spcPct val="100000"/>
            </a:lnSpc>
            <a:defRPr cap="all"/>
          </a:pPr>
          <a:r>
            <a:rPr lang="en-US" b="0" i="0"/>
            <a:t>Clean &amp; Disinfect</a:t>
          </a:r>
          <a:endParaRPr lang="en-US"/>
        </a:p>
      </dgm:t>
    </dgm:pt>
    <dgm:pt modelId="{775EA8A5-5167-4132-A0C2-4373EFF5B52F}" type="parTrans" cxnId="{055C44CE-CE39-41F4-A079-540CD75F36B0}">
      <dgm:prSet/>
      <dgm:spPr/>
      <dgm:t>
        <a:bodyPr/>
        <a:lstStyle/>
        <a:p>
          <a:endParaRPr lang="en-US"/>
        </a:p>
      </dgm:t>
    </dgm:pt>
    <dgm:pt modelId="{E48ADFFD-AB90-4AAE-B889-A5F89EE29665}" type="sibTrans" cxnId="{055C44CE-CE39-41F4-A079-540CD75F36B0}">
      <dgm:prSet/>
      <dgm:spPr/>
      <dgm:t>
        <a:bodyPr/>
        <a:lstStyle/>
        <a:p>
          <a:endParaRPr lang="en-US"/>
        </a:p>
      </dgm:t>
    </dgm:pt>
    <dgm:pt modelId="{9386FE34-F73E-46C2-8C23-D6E5417CEBB8}">
      <dgm:prSet/>
      <dgm:spPr/>
      <dgm:t>
        <a:bodyPr/>
        <a:lstStyle/>
        <a:p>
          <a:pPr>
            <a:lnSpc>
              <a:spcPct val="100000"/>
            </a:lnSpc>
            <a:defRPr cap="all"/>
          </a:pPr>
          <a:r>
            <a:rPr lang="en-US" b="0" i="0"/>
            <a:t>Product solutions</a:t>
          </a:r>
          <a:endParaRPr lang="en-US"/>
        </a:p>
      </dgm:t>
    </dgm:pt>
    <dgm:pt modelId="{179A38F2-9E39-415A-B7B2-0A9DADF88E9C}" type="parTrans" cxnId="{F9AE6F27-AE39-4C95-A5DD-F39BF17751D4}">
      <dgm:prSet/>
      <dgm:spPr/>
      <dgm:t>
        <a:bodyPr/>
        <a:lstStyle/>
        <a:p>
          <a:endParaRPr lang="en-US"/>
        </a:p>
      </dgm:t>
    </dgm:pt>
    <dgm:pt modelId="{027C9C1E-4859-4F8A-9A24-BEBE48188B00}" type="sibTrans" cxnId="{F9AE6F27-AE39-4C95-A5DD-F39BF17751D4}">
      <dgm:prSet/>
      <dgm:spPr/>
      <dgm:t>
        <a:bodyPr/>
        <a:lstStyle/>
        <a:p>
          <a:endParaRPr lang="en-US"/>
        </a:p>
      </dgm:t>
    </dgm:pt>
    <dgm:pt modelId="{5942952C-609A-4185-97E7-43EF2A9A9999}">
      <dgm:prSet/>
      <dgm:spPr/>
      <dgm:t>
        <a:bodyPr/>
        <a:lstStyle/>
        <a:p>
          <a:pPr>
            <a:lnSpc>
              <a:spcPct val="100000"/>
            </a:lnSpc>
            <a:defRPr cap="all"/>
          </a:pPr>
          <a:r>
            <a:rPr lang="en-US" b="0" i="0"/>
            <a:t>Proper Hand Hygiene </a:t>
          </a:r>
          <a:endParaRPr lang="en-US"/>
        </a:p>
      </dgm:t>
    </dgm:pt>
    <dgm:pt modelId="{BEBE7E04-4CE3-45B6-B16A-2980A2B6D8C7}" type="parTrans" cxnId="{429A2927-800C-4EAF-AE76-60E24A157BFD}">
      <dgm:prSet/>
      <dgm:spPr/>
      <dgm:t>
        <a:bodyPr/>
        <a:lstStyle/>
        <a:p>
          <a:endParaRPr lang="en-US"/>
        </a:p>
      </dgm:t>
    </dgm:pt>
    <dgm:pt modelId="{CE77B5AD-3C1B-47A8-B9FB-C59CE3DD495D}" type="sibTrans" cxnId="{429A2927-800C-4EAF-AE76-60E24A157BFD}">
      <dgm:prSet/>
      <dgm:spPr/>
      <dgm:t>
        <a:bodyPr/>
        <a:lstStyle/>
        <a:p>
          <a:endParaRPr lang="en-US"/>
        </a:p>
      </dgm:t>
    </dgm:pt>
    <dgm:pt modelId="{820345A8-8725-4B91-9F67-C083A550125A}">
      <dgm:prSet/>
      <dgm:spPr/>
      <dgm:t>
        <a:bodyPr/>
        <a:lstStyle/>
        <a:p>
          <a:pPr>
            <a:lnSpc>
              <a:spcPct val="100000"/>
            </a:lnSpc>
            <a:defRPr cap="all"/>
          </a:pPr>
          <a:r>
            <a:rPr lang="en-US" b="0" i="0"/>
            <a:t>Educational Resources</a:t>
          </a:r>
          <a:endParaRPr lang="en-US"/>
        </a:p>
      </dgm:t>
    </dgm:pt>
    <dgm:pt modelId="{CD0AE36F-042C-4D16-A139-1527EEC54505}" type="parTrans" cxnId="{3A131DC5-646F-4895-B5D7-0FDD8A843491}">
      <dgm:prSet/>
      <dgm:spPr/>
      <dgm:t>
        <a:bodyPr/>
        <a:lstStyle/>
        <a:p>
          <a:endParaRPr lang="en-US"/>
        </a:p>
      </dgm:t>
    </dgm:pt>
    <dgm:pt modelId="{3232B3D5-C60A-4359-B166-99094BFAEDA2}" type="sibTrans" cxnId="{3A131DC5-646F-4895-B5D7-0FDD8A843491}">
      <dgm:prSet/>
      <dgm:spPr/>
      <dgm:t>
        <a:bodyPr/>
        <a:lstStyle/>
        <a:p>
          <a:endParaRPr lang="en-US"/>
        </a:p>
      </dgm:t>
    </dgm:pt>
    <dgm:pt modelId="{D813BB33-7241-4C41-BB36-9413BC2D91D4}" type="pres">
      <dgm:prSet presAssocID="{26991D69-3091-4DE8-B480-AD90E35EBF42}" presName="root" presStyleCnt="0">
        <dgm:presLayoutVars>
          <dgm:dir/>
          <dgm:resizeHandles val="exact"/>
        </dgm:presLayoutVars>
      </dgm:prSet>
      <dgm:spPr/>
    </dgm:pt>
    <dgm:pt modelId="{B3A3E2E4-0AD6-46A2-A9CA-29AD6D7B9DF1}" type="pres">
      <dgm:prSet presAssocID="{1FCC90D7-688D-409B-8C54-A4D8DAA5FFBB}" presName="compNode" presStyleCnt="0"/>
      <dgm:spPr/>
    </dgm:pt>
    <dgm:pt modelId="{3F25CC63-4114-4D65-98C3-411997483D00}" type="pres">
      <dgm:prSet presAssocID="{1FCC90D7-688D-409B-8C54-A4D8DAA5FFBB}" presName="iconBgRect" presStyleLbl="bgShp" presStyleIdx="0" presStyleCnt="7"/>
      <dgm:spPr/>
    </dgm:pt>
    <dgm:pt modelId="{F412C3F5-010A-4640-AAFB-9B4F03BBA964}" type="pres">
      <dgm:prSet presAssocID="{1FCC90D7-688D-409B-8C54-A4D8DAA5FFBB}"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920A61B-6992-4A89-8182-2ACBC8CB9C76}" type="pres">
      <dgm:prSet presAssocID="{1FCC90D7-688D-409B-8C54-A4D8DAA5FFBB}" presName="spaceRect" presStyleCnt="0"/>
      <dgm:spPr/>
    </dgm:pt>
    <dgm:pt modelId="{64558847-0BE9-485E-AFF9-60A4A3DB0245}" type="pres">
      <dgm:prSet presAssocID="{1FCC90D7-688D-409B-8C54-A4D8DAA5FFBB}" presName="textRect" presStyleLbl="revTx" presStyleIdx="0" presStyleCnt="7">
        <dgm:presLayoutVars>
          <dgm:chMax val="1"/>
          <dgm:chPref val="1"/>
        </dgm:presLayoutVars>
      </dgm:prSet>
      <dgm:spPr/>
    </dgm:pt>
    <dgm:pt modelId="{3F33C151-7935-4639-ABDD-0905FB243D0E}" type="pres">
      <dgm:prSet presAssocID="{712B1F15-D6CC-4058-9085-2B29AAC7D588}" presName="sibTrans" presStyleCnt="0"/>
      <dgm:spPr/>
    </dgm:pt>
    <dgm:pt modelId="{E582B275-E418-48C8-A26E-EFA9AB8EA0F8}" type="pres">
      <dgm:prSet presAssocID="{417E2CB3-9CD1-4DDB-9E77-207D94845423}" presName="compNode" presStyleCnt="0"/>
      <dgm:spPr/>
    </dgm:pt>
    <dgm:pt modelId="{28200D45-3314-49C7-A7BD-49C08D29DC95}" type="pres">
      <dgm:prSet presAssocID="{417E2CB3-9CD1-4DDB-9E77-207D94845423}" presName="iconBgRect" presStyleLbl="bgShp" presStyleIdx="1" presStyleCnt="7"/>
      <dgm:spPr/>
    </dgm:pt>
    <dgm:pt modelId="{925ACD62-8C24-4E4F-954D-DCE1E6444025}" type="pres">
      <dgm:prSet presAssocID="{417E2CB3-9CD1-4DDB-9E77-207D94845423}"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5D5C3612-C332-44DD-B65F-3C91CCBCEF98}" type="pres">
      <dgm:prSet presAssocID="{417E2CB3-9CD1-4DDB-9E77-207D94845423}" presName="spaceRect" presStyleCnt="0"/>
      <dgm:spPr/>
    </dgm:pt>
    <dgm:pt modelId="{79D96122-746E-4BD3-8509-8F4DF72D4038}" type="pres">
      <dgm:prSet presAssocID="{417E2CB3-9CD1-4DDB-9E77-207D94845423}" presName="textRect" presStyleLbl="revTx" presStyleIdx="1" presStyleCnt="7">
        <dgm:presLayoutVars>
          <dgm:chMax val="1"/>
          <dgm:chPref val="1"/>
        </dgm:presLayoutVars>
      </dgm:prSet>
      <dgm:spPr/>
    </dgm:pt>
    <dgm:pt modelId="{019E6281-1770-4401-B3E4-7D3509321CD5}" type="pres">
      <dgm:prSet presAssocID="{1F45615D-53C4-4A7A-94A7-8D5E36842D9B}" presName="sibTrans" presStyleCnt="0"/>
      <dgm:spPr/>
    </dgm:pt>
    <dgm:pt modelId="{15A03A6A-6CD7-459E-993E-5793C8C0D2CB}" type="pres">
      <dgm:prSet presAssocID="{7344C1FB-A5F2-4223-8AE3-DBFC6B777FA8}" presName="compNode" presStyleCnt="0"/>
      <dgm:spPr/>
    </dgm:pt>
    <dgm:pt modelId="{9E3CC796-0BDF-4A97-900E-AF5BCAEF8686}" type="pres">
      <dgm:prSet presAssocID="{7344C1FB-A5F2-4223-8AE3-DBFC6B777FA8}" presName="iconBgRect" presStyleLbl="bgShp" presStyleIdx="2" presStyleCnt="7"/>
      <dgm:spPr/>
    </dgm:pt>
    <dgm:pt modelId="{48FF913C-FBA9-4D6F-A900-5745FC81E22D}" type="pres">
      <dgm:prSet presAssocID="{7344C1FB-A5F2-4223-8AE3-DBFC6B777FA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B5B23D5A-8A0C-4262-8D9B-DEBD09493632}" type="pres">
      <dgm:prSet presAssocID="{7344C1FB-A5F2-4223-8AE3-DBFC6B777FA8}" presName="spaceRect" presStyleCnt="0"/>
      <dgm:spPr/>
    </dgm:pt>
    <dgm:pt modelId="{AF7BCCF3-1234-4873-ADE1-F79B00B2AD0E}" type="pres">
      <dgm:prSet presAssocID="{7344C1FB-A5F2-4223-8AE3-DBFC6B777FA8}" presName="textRect" presStyleLbl="revTx" presStyleIdx="2" presStyleCnt="7">
        <dgm:presLayoutVars>
          <dgm:chMax val="1"/>
          <dgm:chPref val="1"/>
        </dgm:presLayoutVars>
      </dgm:prSet>
      <dgm:spPr/>
    </dgm:pt>
    <dgm:pt modelId="{D76E4C21-2BB9-4AE6-8ABB-AF7028FF64ED}" type="pres">
      <dgm:prSet presAssocID="{54002A9A-4D9D-49A7-9771-765EDC85A778}" presName="sibTrans" presStyleCnt="0"/>
      <dgm:spPr/>
    </dgm:pt>
    <dgm:pt modelId="{0765062A-9B25-45BB-8114-36FB45DBAADC}" type="pres">
      <dgm:prSet presAssocID="{5942952C-609A-4185-97E7-43EF2A9A9999}" presName="compNode" presStyleCnt="0"/>
      <dgm:spPr/>
    </dgm:pt>
    <dgm:pt modelId="{6AA13B4C-F4C5-4E6E-99BA-07B69C3F114E}" type="pres">
      <dgm:prSet presAssocID="{5942952C-609A-4185-97E7-43EF2A9A9999}" presName="iconBgRect" presStyleLbl="bgShp" presStyleIdx="3" presStyleCnt="7"/>
      <dgm:spPr/>
    </dgm:pt>
    <dgm:pt modelId="{792F6548-CA92-4BA6-9237-A824B080F50B}" type="pres">
      <dgm:prSet presAssocID="{5942952C-609A-4185-97E7-43EF2A9A999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ised Hand"/>
        </a:ext>
      </dgm:extLst>
    </dgm:pt>
    <dgm:pt modelId="{20952961-A05F-4AEB-8FBD-DA041C316751}" type="pres">
      <dgm:prSet presAssocID="{5942952C-609A-4185-97E7-43EF2A9A9999}" presName="spaceRect" presStyleCnt="0"/>
      <dgm:spPr/>
    </dgm:pt>
    <dgm:pt modelId="{724560C2-6D60-4211-B2D6-225DE9818CD5}" type="pres">
      <dgm:prSet presAssocID="{5942952C-609A-4185-97E7-43EF2A9A9999}" presName="textRect" presStyleLbl="revTx" presStyleIdx="3" presStyleCnt="7">
        <dgm:presLayoutVars>
          <dgm:chMax val="1"/>
          <dgm:chPref val="1"/>
        </dgm:presLayoutVars>
      </dgm:prSet>
      <dgm:spPr/>
    </dgm:pt>
    <dgm:pt modelId="{BC8EFA22-A999-4E9F-9FAA-53E9E3A37AA4}" type="pres">
      <dgm:prSet presAssocID="{CE77B5AD-3C1B-47A8-B9FB-C59CE3DD495D}" presName="sibTrans" presStyleCnt="0"/>
      <dgm:spPr/>
    </dgm:pt>
    <dgm:pt modelId="{FB6309B5-0AF7-4C76-8D41-E4BFDF028A39}" type="pres">
      <dgm:prSet presAssocID="{FB99C5A9-D27B-49B4-886C-53389F66E6E7}" presName="compNode" presStyleCnt="0"/>
      <dgm:spPr/>
    </dgm:pt>
    <dgm:pt modelId="{81406F32-FAEA-4268-9852-D2C7542F677E}" type="pres">
      <dgm:prSet presAssocID="{FB99C5A9-D27B-49B4-886C-53389F66E6E7}" presName="iconBgRect" presStyleLbl="bgShp" presStyleIdx="4" presStyleCnt="7"/>
      <dgm:spPr/>
    </dgm:pt>
    <dgm:pt modelId="{5AC5E58E-6E2B-4A6A-BC5F-3279DD78DDE5}" type="pres">
      <dgm:prSet presAssocID="{FB99C5A9-D27B-49B4-886C-53389F66E6E7}"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p and bucket"/>
        </a:ext>
      </dgm:extLst>
    </dgm:pt>
    <dgm:pt modelId="{E3945DDC-4D86-4A3C-887A-8CE4763E6EC3}" type="pres">
      <dgm:prSet presAssocID="{FB99C5A9-D27B-49B4-886C-53389F66E6E7}" presName="spaceRect" presStyleCnt="0"/>
      <dgm:spPr/>
    </dgm:pt>
    <dgm:pt modelId="{454EB179-1C21-4DAD-B729-9FC2EF16874B}" type="pres">
      <dgm:prSet presAssocID="{FB99C5A9-D27B-49B4-886C-53389F66E6E7}" presName="textRect" presStyleLbl="revTx" presStyleIdx="4" presStyleCnt="7">
        <dgm:presLayoutVars>
          <dgm:chMax val="1"/>
          <dgm:chPref val="1"/>
        </dgm:presLayoutVars>
      </dgm:prSet>
      <dgm:spPr/>
    </dgm:pt>
    <dgm:pt modelId="{08DE5241-EF94-41CB-99CD-76291EB85BFD}" type="pres">
      <dgm:prSet presAssocID="{E48ADFFD-AB90-4AAE-B889-A5F89EE29665}" presName="sibTrans" presStyleCnt="0"/>
      <dgm:spPr/>
    </dgm:pt>
    <dgm:pt modelId="{1C7526EB-2091-44AA-9DFB-8E03E9680829}" type="pres">
      <dgm:prSet presAssocID="{9386FE34-F73E-46C2-8C23-D6E5417CEBB8}" presName="compNode" presStyleCnt="0"/>
      <dgm:spPr/>
    </dgm:pt>
    <dgm:pt modelId="{5709E3A6-DD1B-4430-8D0A-1AC0347AB19B}" type="pres">
      <dgm:prSet presAssocID="{9386FE34-F73E-46C2-8C23-D6E5417CEBB8}" presName="iconBgRect" presStyleLbl="bgShp" presStyleIdx="5" presStyleCnt="7"/>
      <dgm:spPr/>
    </dgm:pt>
    <dgm:pt modelId="{77CC179B-7244-48D5-9006-3CE0C7D4AC9A}" type="pres">
      <dgm:prSet presAssocID="{9386FE34-F73E-46C2-8C23-D6E5417CEBB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CFE6B192-EE04-4957-8715-E732268A5E82}" type="pres">
      <dgm:prSet presAssocID="{9386FE34-F73E-46C2-8C23-D6E5417CEBB8}" presName="spaceRect" presStyleCnt="0"/>
      <dgm:spPr/>
    </dgm:pt>
    <dgm:pt modelId="{BF59566A-DAEC-4787-9A5D-CA1A2C49682E}" type="pres">
      <dgm:prSet presAssocID="{9386FE34-F73E-46C2-8C23-D6E5417CEBB8}" presName="textRect" presStyleLbl="revTx" presStyleIdx="5" presStyleCnt="7">
        <dgm:presLayoutVars>
          <dgm:chMax val="1"/>
          <dgm:chPref val="1"/>
        </dgm:presLayoutVars>
      </dgm:prSet>
      <dgm:spPr/>
    </dgm:pt>
    <dgm:pt modelId="{B5F09238-D883-4261-BF78-79B53670D144}" type="pres">
      <dgm:prSet presAssocID="{027C9C1E-4859-4F8A-9A24-BEBE48188B00}" presName="sibTrans" presStyleCnt="0"/>
      <dgm:spPr/>
    </dgm:pt>
    <dgm:pt modelId="{3B2F167E-213B-4267-BE29-F4E616D6ED19}" type="pres">
      <dgm:prSet presAssocID="{820345A8-8725-4B91-9F67-C083A550125A}" presName="compNode" presStyleCnt="0"/>
      <dgm:spPr/>
    </dgm:pt>
    <dgm:pt modelId="{B9DBACBF-AD86-4DBE-B5A4-8B6DF9FF77E2}" type="pres">
      <dgm:prSet presAssocID="{820345A8-8725-4B91-9F67-C083A550125A}" presName="iconBgRect" presStyleLbl="bgShp" presStyleIdx="6" presStyleCnt="7"/>
      <dgm:spPr/>
    </dgm:pt>
    <dgm:pt modelId="{52BC9C52-69E1-4978-94F6-9E9348348D14}" type="pres">
      <dgm:prSet presAssocID="{820345A8-8725-4B91-9F67-C083A550125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a:ext>
      </dgm:extLst>
    </dgm:pt>
    <dgm:pt modelId="{CB1309C0-F35E-4D07-8843-02F083CD0EB4}" type="pres">
      <dgm:prSet presAssocID="{820345A8-8725-4B91-9F67-C083A550125A}" presName="spaceRect" presStyleCnt="0"/>
      <dgm:spPr/>
    </dgm:pt>
    <dgm:pt modelId="{E339B112-8AD8-4303-866D-B90563897F6C}" type="pres">
      <dgm:prSet presAssocID="{820345A8-8725-4B91-9F67-C083A550125A}" presName="textRect" presStyleLbl="revTx" presStyleIdx="6" presStyleCnt="7">
        <dgm:presLayoutVars>
          <dgm:chMax val="1"/>
          <dgm:chPref val="1"/>
        </dgm:presLayoutVars>
      </dgm:prSet>
      <dgm:spPr/>
    </dgm:pt>
  </dgm:ptLst>
  <dgm:cxnLst>
    <dgm:cxn modelId="{5390D616-4BEA-4B09-969B-8005A3A69599}" srcId="{26991D69-3091-4DE8-B480-AD90E35EBF42}" destId="{7344C1FB-A5F2-4223-8AE3-DBFC6B777FA8}" srcOrd="2" destOrd="0" parTransId="{653F8596-01A5-4DED-8873-82E1A0B87195}" sibTransId="{54002A9A-4D9D-49A7-9771-765EDC85A778}"/>
    <dgm:cxn modelId="{429A2927-800C-4EAF-AE76-60E24A157BFD}" srcId="{26991D69-3091-4DE8-B480-AD90E35EBF42}" destId="{5942952C-609A-4185-97E7-43EF2A9A9999}" srcOrd="3" destOrd="0" parTransId="{BEBE7E04-4CE3-45B6-B16A-2980A2B6D8C7}" sibTransId="{CE77B5AD-3C1B-47A8-B9FB-C59CE3DD495D}"/>
    <dgm:cxn modelId="{F9AE6F27-AE39-4C95-A5DD-F39BF17751D4}" srcId="{26991D69-3091-4DE8-B480-AD90E35EBF42}" destId="{9386FE34-F73E-46C2-8C23-D6E5417CEBB8}" srcOrd="5" destOrd="0" parTransId="{179A38F2-9E39-415A-B7B2-0A9DADF88E9C}" sibTransId="{027C9C1E-4859-4F8A-9A24-BEBE48188B00}"/>
    <dgm:cxn modelId="{4BDF9A2F-1BD8-4394-A51D-9D74197D213A}" type="presOf" srcId="{417E2CB3-9CD1-4DDB-9E77-207D94845423}" destId="{79D96122-746E-4BD3-8509-8F4DF72D4038}" srcOrd="0" destOrd="0" presId="urn:microsoft.com/office/officeart/2018/5/layout/IconCircleLabelList"/>
    <dgm:cxn modelId="{1592AE62-95AB-4329-9ACF-6087C1709DF4}" type="presOf" srcId="{5942952C-609A-4185-97E7-43EF2A9A9999}" destId="{724560C2-6D60-4211-B2D6-225DE9818CD5}" srcOrd="0" destOrd="0" presId="urn:microsoft.com/office/officeart/2018/5/layout/IconCircleLabelList"/>
    <dgm:cxn modelId="{B671D67D-E97E-428B-9EF0-372AF7A28E14}" type="presOf" srcId="{1FCC90D7-688D-409B-8C54-A4D8DAA5FFBB}" destId="{64558847-0BE9-485E-AFF9-60A4A3DB0245}" srcOrd="0" destOrd="0" presId="urn:microsoft.com/office/officeart/2018/5/layout/IconCircleLabelList"/>
    <dgm:cxn modelId="{FCCE008E-1638-4025-980B-3763D05CB488}" type="presOf" srcId="{9386FE34-F73E-46C2-8C23-D6E5417CEBB8}" destId="{BF59566A-DAEC-4787-9A5D-CA1A2C49682E}" srcOrd="0" destOrd="0" presId="urn:microsoft.com/office/officeart/2018/5/layout/IconCircleLabelList"/>
    <dgm:cxn modelId="{FEC2A096-A032-45E8-84AB-C457C7804B7F}" srcId="{26991D69-3091-4DE8-B480-AD90E35EBF42}" destId="{417E2CB3-9CD1-4DDB-9E77-207D94845423}" srcOrd="1" destOrd="0" parTransId="{6E70D2DD-70D9-4E99-B637-5C034F1064C3}" sibTransId="{1F45615D-53C4-4A7A-94A7-8D5E36842D9B}"/>
    <dgm:cxn modelId="{624814C1-488C-45CB-850B-79E6C1874C6D}" type="presOf" srcId="{820345A8-8725-4B91-9F67-C083A550125A}" destId="{E339B112-8AD8-4303-866D-B90563897F6C}" srcOrd="0" destOrd="0" presId="urn:microsoft.com/office/officeart/2018/5/layout/IconCircleLabelList"/>
    <dgm:cxn modelId="{B26847C1-FAF2-41CA-B2E7-0F39F1C34B71}" srcId="{26991D69-3091-4DE8-B480-AD90E35EBF42}" destId="{1FCC90D7-688D-409B-8C54-A4D8DAA5FFBB}" srcOrd="0" destOrd="0" parTransId="{4AD480F1-D2F1-4313-904B-1BED94935549}" sibTransId="{712B1F15-D6CC-4058-9085-2B29AAC7D588}"/>
    <dgm:cxn modelId="{3A131DC5-646F-4895-B5D7-0FDD8A843491}" srcId="{26991D69-3091-4DE8-B480-AD90E35EBF42}" destId="{820345A8-8725-4B91-9F67-C083A550125A}" srcOrd="6" destOrd="0" parTransId="{CD0AE36F-042C-4D16-A139-1527EEC54505}" sibTransId="{3232B3D5-C60A-4359-B166-99094BFAEDA2}"/>
    <dgm:cxn modelId="{A2A1DBC8-09E8-4D3E-B60F-30C8C0CD3B56}" type="presOf" srcId="{26991D69-3091-4DE8-B480-AD90E35EBF42}" destId="{D813BB33-7241-4C41-BB36-9413BC2D91D4}" srcOrd="0" destOrd="0" presId="urn:microsoft.com/office/officeart/2018/5/layout/IconCircleLabelList"/>
    <dgm:cxn modelId="{055C44CE-CE39-41F4-A079-540CD75F36B0}" srcId="{26991D69-3091-4DE8-B480-AD90E35EBF42}" destId="{FB99C5A9-D27B-49B4-886C-53389F66E6E7}" srcOrd="4" destOrd="0" parTransId="{775EA8A5-5167-4132-A0C2-4373EFF5B52F}" sibTransId="{E48ADFFD-AB90-4AAE-B889-A5F89EE29665}"/>
    <dgm:cxn modelId="{F9B5C7CF-7C63-4AD4-88F9-54C0CE4EEBC6}" type="presOf" srcId="{7344C1FB-A5F2-4223-8AE3-DBFC6B777FA8}" destId="{AF7BCCF3-1234-4873-ADE1-F79B00B2AD0E}" srcOrd="0" destOrd="0" presId="urn:microsoft.com/office/officeart/2018/5/layout/IconCircleLabelList"/>
    <dgm:cxn modelId="{7283BBFC-0B18-458C-B3AC-4867E6AE1F74}" type="presOf" srcId="{FB99C5A9-D27B-49B4-886C-53389F66E6E7}" destId="{454EB179-1C21-4DAD-B729-9FC2EF16874B}" srcOrd="0" destOrd="0" presId="urn:microsoft.com/office/officeart/2018/5/layout/IconCircleLabelList"/>
    <dgm:cxn modelId="{BF9C3BB3-67FD-4184-BA67-AFB4CCBB3D09}" type="presParOf" srcId="{D813BB33-7241-4C41-BB36-9413BC2D91D4}" destId="{B3A3E2E4-0AD6-46A2-A9CA-29AD6D7B9DF1}" srcOrd="0" destOrd="0" presId="urn:microsoft.com/office/officeart/2018/5/layout/IconCircleLabelList"/>
    <dgm:cxn modelId="{8846EF0C-B0FF-4CBD-9E1C-88C5A05B235F}" type="presParOf" srcId="{B3A3E2E4-0AD6-46A2-A9CA-29AD6D7B9DF1}" destId="{3F25CC63-4114-4D65-98C3-411997483D00}" srcOrd="0" destOrd="0" presId="urn:microsoft.com/office/officeart/2018/5/layout/IconCircleLabelList"/>
    <dgm:cxn modelId="{EFBE16D1-6FAF-4953-9DC5-31AFC46E6744}" type="presParOf" srcId="{B3A3E2E4-0AD6-46A2-A9CA-29AD6D7B9DF1}" destId="{F412C3F5-010A-4640-AAFB-9B4F03BBA964}" srcOrd="1" destOrd="0" presId="urn:microsoft.com/office/officeart/2018/5/layout/IconCircleLabelList"/>
    <dgm:cxn modelId="{3968AD04-5C4F-462C-8065-DFEE07FC65A6}" type="presParOf" srcId="{B3A3E2E4-0AD6-46A2-A9CA-29AD6D7B9DF1}" destId="{0920A61B-6992-4A89-8182-2ACBC8CB9C76}" srcOrd="2" destOrd="0" presId="urn:microsoft.com/office/officeart/2018/5/layout/IconCircleLabelList"/>
    <dgm:cxn modelId="{DCC14B5B-FC0E-4D1E-956A-7C8A4B5220F1}" type="presParOf" srcId="{B3A3E2E4-0AD6-46A2-A9CA-29AD6D7B9DF1}" destId="{64558847-0BE9-485E-AFF9-60A4A3DB0245}" srcOrd="3" destOrd="0" presId="urn:microsoft.com/office/officeart/2018/5/layout/IconCircleLabelList"/>
    <dgm:cxn modelId="{2EAC9F0D-BA9B-4295-98DD-EAEC244E9DA9}" type="presParOf" srcId="{D813BB33-7241-4C41-BB36-9413BC2D91D4}" destId="{3F33C151-7935-4639-ABDD-0905FB243D0E}" srcOrd="1" destOrd="0" presId="urn:microsoft.com/office/officeart/2018/5/layout/IconCircleLabelList"/>
    <dgm:cxn modelId="{0DD4EDBC-2293-44E2-B116-6BB1DA948B3B}" type="presParOf" srcId="{D813BB33-7241-4C41-BB36-9413BC2D91D4}" destId="{E582B275-E418-48C8-A26E-EFA9AB8EA0F8}" srcOrd="2" destOrd="0" presId="urn:microsoft.com/office/officeart/2018/5/layout/IconCircleLabelList"/>
    <dgm:cxn modelId="{525A4C92-148B-420C-97A6-B406AA0312D2}" type="presParOf" srcId="{E582B275-E418-48C8-A26E-EFA9AB8EA0F8}" destId="{28200D45-3314-49C7-A7BD-49C08D29DC95}" srcOrd="0" destOrd="0" presId="urn:microsoft.com/office/officeart/2018/5/layout/IconCircleLabelList"/>
    <dgm:cxn modelId="{22927BED-6BEA-4D8D-ACEF-5252F6DFF523}" type="presParOf" srcId="{E582B275-E418-48C8-A26E-EFA9AB8EA0F8}" destId="{925ACD62-8C24-4E4F-954D-DCE1E6444025}" srcOrd="1" destOrd="0" presId="urn:microsoft.com/office/officeart/2018/5/layout/IconCircleLabelList"/>
    <dgm:cxn modelId="{6CDDE76D-DE0B-4A60-8522-744302752261}" type="presParOf" srcId="{E582B275-E418-48C8-A26E-EFA9AB8EA0F8}" destId="{5D5C3612-C332-44DD-B65F-3C91CCBCEF98}" srcOrd="2" destOrd="0" presId="urn:microsoft.com/office/officeart/2018/5/layout/IconCircleLabelList"/>
    <dgm:cxn modelId="{6267303A-036F-43E5-AAC3-235BE01C7C7F}" type="presParOf" srcId="{E582B275-E418-48C8-A26E-EFA9AB8EA0F8}" destId="{79D96122-746E-4BD3-8509-8F4DF72D4038}" srcOrd="3" destOrd="0" presId="urn:microsoft.com/office/officeart/2018/5/layout/IconCircleLabelList"/>
    <dgm:cxn modelId="{55F1E4F9-D3C6-404B-BC44-A15B2CE5A1D3}" type="presParOf" srcId="{D813BB33-7241-4C41-BB36-9413BC2D91D4}" destId="{019E6281-1770-4401-B3E4-7D3509321CD5}" srcOrd="3" destOrd="0" presId="urn:microsoft.com/office/officeart/2018/5/layout/IconCircleLabelList"/>
    <dgm:cxn modelId="{A0B83A4C-2F70-4742-959F-83B078994E7D}" type="presParOf" srcId="{D813BB33-7241-4C41-BB36-9413BC2D91D4}" destId="{15A03A6A-6CD7-459E-993E-5793C8C0D2CB}" srcOrd="4" destOrd="0" presId="urn:microsoft.com/office/officeart/2018/5/layout/IconCircleLabelList"/>
    <dgm:cxn modelId="{17013B92-1E1A-4579-8ADE-ABCD399956F4}" type="presParOf" srcId="{15A03A6A-6CD7-459E-993E-5793C8C0D2CB}" destId="{9E3CC796-0BDF-4A97-900E-AF5BCAEF8686}" srcOrd="0" destOrd="0" presId="urn:microsoft.com/office/officeart/2018/5/layout/IconCircleLabelList"/>
    <dgm:cxn modelId="{9BA34EDC-DFD7-420F-B0F8-154D0F220E9B}" type="presParOf" srcId="{15A03A6A-6CD7-459E-993E-5793C8C0D2CB}" destId="{48FF913C-FBA9-4D6F-A900-5745FC81E22D}" srcOrd="1" destOrd="0" presId="urn:microsoft.com/office/officeart/2018/5/layout/IconCircleLabelList"/>
    <dgm:cxn modelId="{3861FDE1-5E96-40CD-B0B0-D81045B0E2A2}" type="presParOf" srcId="{15A03A6A-6CD7-459E-993E-5793C8C0D2CB}" destId="{B5B23D5A-8A0C-4262-8D9B-DEBD09493632}" srcOrd="2" destOrd="0" presId="urn:microsoft.com/office/officeart/2018/5/layout/IconCircleLabelList"/>
    <dgm:cxn modelId="{F3364657-A79F-4905-98D2-D4B42FA34E3C}" type="presParOf" srcId="{15A03A6A-6CD7-459E-993E-5793C8C0D2CB}" destId="{AF7BCCF3-1234-4873-ADE1-F79B00B2AD0E}" srcOrd="3" destOrd="0" presId="urn:microsoft.com/office/officeart/2018/5/layout/IconCircleLabelList"/>
    <dgm:cxn modelId="{ABD047FA-7D76-4301-8ED2-BDD7FD98948D}" type="presParOf" srcId="{D813BB33-7241-4C41-BB36-9413BC2D91D4}" destId="{D76E4C21-2BB9-4AE6-8ABB-AF7028FF64ED}" srcOrd="5" destOrd="0" presId="urn:microsoft.com/office/officeart/2018/5/layout/IconCircleLabelList"/>
    <dgm:cxn modelId="{9B7FBEF2-FC90-40B0-BB7F-626E1A9E2F6F}" type="presParOf" srcId="{D813BB33-7241-4C41-BB36-9413BC2D91D4}" destId="{0765062A-9B25-45BB-8114-36FB45DBAADC}" srcOrd="6" destOrd="0" presId="urn:microsoft.com/office/officeart/2018/5/layout/IconCircleLabelList"/>
    <dgm:cxn modelId="{200B1AA0-D47D-4E23-B061-A06FEE3A6221}" type="presParOf" srcId="{0765062A-9B25-45BB-8114-36FB45DBAADC}" destId="{6AA13B4C-F4C5-4E6E-99BA-07B69C3F114E}" srcOrd="0" destOrd="0" presId="urn:microsoft.com/office/officeart/2018/5/layout/IconCircleLabelList"/>
    <dgm:cxn modelId="{C9990D79-7F18-405C-AC08-67D7EA29399D}" type="presParOf" srcId="{0765062A-9B25-45BB-8114-36FB45DBAADC}" destId="{792F6548-CA92-4BA6-9237-A824B080F50B}" srcOrd="1" destOrd="0" presId="urn:microsoft.com/office/officeart/2018/5/layout/IconCircleLabelList"/>
    <dgm:cxn modelId="{C13DD3BB-DE08-4859-A260-3D07F6C9A447}" type="presParOf" srcId="{0765062A-9B25-45BB-8114-36FB45DBAADC}" destId="{20952961-A05F-4AEB-8FBD-DA041C316751}" srcOrd="2" destOrd="0" presId="urn:microsoft.com/office/officeart/2018/5/layout/IconCircleLabelList"/>
    <dgm:cxn modelId="{2C4D61CB-735C-40B4-88D1-DC1428EC6355}" type="presParOf" srcId="{0765062A-9B25-45BB-8114-36FB45DBAADC}" destId="{724560C2-6D60-4211-B2D6-225DE9818CD5}" srcOrd="3" destOrd="0" presId="urn:microsoft.com/office/officeart/2018/5/layout/IconCircleLabelList"/>
    <dgm:cxn modelId="{FF7B03DA-A63A-4097-9F10-1E6F060BADFF}" type="presParOf" srcId="{D813BB33-7241-4C41-BB36-9413BC2D91D4}" destId="{BC8EFA22-A999-4E9F-9FAA-53E9E3A37AA4}" srcOrd="7" destOrd="0" presId="urn:microsoft.com/office/officeart/2018/5/layout/IconCircleLabelList"/>
    <dgm:cxn modelId="{02E0A003-C99F-48D0-BBF1-B44DFEB2AF5E}" type="presParOf" srcId="{D813BB33-7241-4C41-BB36-9413BC2D91D4}" destId="{FB6309B5-0AF7-4C76-8D41-E4BFDF028A39}" srcOrd="8" destOrd="0" presId="urn:microsoft.com/office/officeart/2018/5/layout/IconCircleLabelList"/>
    <dgm:cxn modelId="{A2428639-BAF4-4906-BC64-67EFC64CB038}" type="presParOf" srcId="{FB6309B5-0AF7-4C76-8D41-E4BFDF028A39}" destId="{81406F32-FAEA-4268-9852-D2C7542F677E}" srcOrd="0" destOrd="0" presId="urn:microsoft.com/office/officeart/2018/5/layout/IconCircleLabelList"/>
    <dgm:cxn modelId="{06D5B745-AE56-4C70-9015-331A63DC9A2D}" type="presParOf" srcId="{FB6309B5-0AF7-4C76-8D41-E4BFDF028A39}" destId="{5AC5E58E-6E2B-4A6A-BC5F-3279DD78DDE5}" srcOrd="1" destOrd="0" presId="urn:microsoft.com/office/officeart/2018/5/layout/IconCircleLabelList"/>
    <dgm:cxn modelId="{78E6EAB9-4891-4754-8AFC-9CD46E6FF641}" type="presParOf" srcId="{FB6309B5-0AF7-4C76-8D41-E4BFDF028A39}" destId="{E3945DDC-4D86-4A3C-887A-8CE4763E6EC3}" srcOrd="2" destOrd="0" presId="urn:microsoft.com/office/officeart/2018/5/layout/IconCircleLabelList"/>
    <dgm:cxn modelId="{090253F9-57F0-4C66-BE32-89C155DC5475}" type="presParOf" srcId="{FB6309B5-0AF7-4C76-8D41-E4BFDF028A39}" destId="{454EB179-1C21-4DAD-B729-9FC2EF16874B}" srcOrd="3" destOrd="0" presId="urn:microsoft.com/office/officeart/2018/5/layout/IconCircleLabelList"/>
    <dgm:cxn modelId="{EF106A66-B673-4606-BCE3-6E6D89C87D95}" type="presParOf" srcId="{D813BB33-7241-4C41-BB36-9413BC2D91D4}" destId="{08DE5241-EF94-41CB-99CD-76291EB85BFD}" srcOrd="9" destOrd="0" presId="urn:microsoft.com/office/officeart/2018/5/layout/IconCircleLabelList"/>
    <dgm:cxn modelId="{0801FEB4-13FE-44B6-A8FF-B43A7AE5E64D}" type="presParOf" srcId="{D813BB33-7241-4C41-BB36-9413BC2D91D4}" destId="{1C7526EB-2091-44AA-9DFB-8E03E9680829}" srcOrd="10" destOrd="0" presId="urn:microsoft.com/office/officeart/2018/5/layout/IconCircleLabelList"/>
    <dgm:cxn modelId="{DC4C9D71-CE4B-483B-96D8-46CDD4AA64EE}" type="presParOf" srcId="{1C7526EB-2091-44AA-9DFB-8E03E9680829}" destId="{5709E3A6-DD1B-4430-8D0A-1AC0347AB19B}" srcOrd="0" destOrd="0" presId="urn:microsoft.com/office/officeart/2018/5/layout/IconCircleLabelList"/>
    <dgm:cxn modelId="{12B29289-BB75-4F65-B7BB-F3285DF6D829}" type="presParOf" srcId="{1C7526EB-2091-44AA-9DFB-8E03E9680829}" destId="{77CC179B-7244-48D5-9006-3CE0C7D4AC9A}" srcOrd="1" destOrd="0" presId="urn:microsoft.com/office/officeart/2018/5/layout/IconCircleLabelList"/>
    <dgm:cxn modelId="{7462E659-92B4-45AF-A44B-D19779E2FFE8}" type="presParOf" srcId="{1C7526EB-2091-44AA-9DFB-8E03E9680829}" destId="{CFE6B192-EE04-4957-8715-E732268A5E82}" srcOrd="2" destOrd="0" presId="urn:microsoft.com/office/officeart/2018/5/layout/IconCircleLabelList"/>
    <dgm:cxn modelId="{FF48CBFF-1303-4DAF-A9C3-88A846CF0FC8}" type="presParOf" srcId="{1C7526EB-2091-44AA-9DFB-8E03E9680829}" destId="{BF59566A-DAEC-4787-9A5D-CA1A2C49682E}" srcOrd="3" destOrd="0" presId="urn:microsoft.com/office/officeart/2018/5/layout/IconCircleLabelList"/>
    <dgm:cxn modelId="{DDBDB34C-A36D-4E28-848B-36A96DB7BA15}" type="presParOf" srcId="{D813BB33-7241-4C41-BB36-9413BC2D91D4}" destId="{B5F09238-D883-4261-BF78-79B53670D144}" srcOrd="11" destOrd="0" presId="urn:microsoft.com/office/officeart/2018/5/layout/IconCircleLabelList"/>
    <dgm:cxn modelId="{1CB41231-F596-48EC-AE6A-30A01FDBFB07}" type="presParOf" srcId="{D813BB33-7241-4C41-BB36-9413BC2D91D4}" destId="{3B2F167E-213B-4267-BE29-F4E616D6ED19}" srcOrd="12" destOrd="0" presId="urn:microsoft.com/office/officeart/2018/5/layout/IconCircleLabelList"/>
    <dgm:cxn modelId="{5E80F413-C4B3-4280-A315-9F46115C84D6}" type="presParOf" srcId="{3B2F167E-213B-4267-BE29-F4E616D6ED19}" destId="{B9DBACBF-AD86-4DBE-B5A4-8B6DF9FF77E2}" srcOrd="0" destOrd="0" presId="urn:microsoft.com/office/officeart/2018/5/layout/IconCircleLabelList"/>
    <dgm:cxn modelId="{9FF0BB92-CDB6-474A-B32A-E1A94D4D3685}" type="presParOf" srcId="{3B2F167E-213B-4267-BE29-F4E616D6ED19}" destId="{52BC9C52-69E1-4978-94F6-9E9348348D14}" srcOrd="1" destOrd="0" presId="urn:microsoft.com/office/officeart/2018/5/layout/IconCircleLabelList"/>
    <dgm:cxn modelId="{1D07A7A9-BE74-4FFE-8D55-466B703D74E3}" type="presParOf" srcId="{3B2F167E-213B-4267-BE29-F4E616D6ED19}" destId="{CB1309C0-F35E-4D07-8843-02F083CD0EB4}" srcOrd="2" destOrd="0" presId="urn:microsoft.com/office/officeart/2018/5/layout/IconCircleLabelList"/>
    <dgm:cxn modelId="{974A334B-3ADB-4ED1-B397-5B7FBBD9BB08}" type="presParOf" srcId="{3B2F167E-213B-4267-BE29-F4E616D6ED19}" destId="{E339B112-8AD8-4303-866D-B90563897F6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3A38F-D1C2-4416-BD0B-8349706407DB}" type="doc">
      <dgm:prSet loTypeId="urn:microsoft.com/office/officeart/2005/8/layout/cycle1" loCatId="cycle" qsTypeId="urn:microsoft.com/office/officeart/2005/8/quickstyle/simple5" qsCatId="simple" csTypeId="urn:microsoft.com/office/officeart/2005/8/colors/accent3_4" csCatId="accent3" phldr="1"/>
      <dgm:spPr/>
      <dgm:t>
        <a:bodyPr/>
        <a:lstStyle/>
        <a:p>
          <a:endParaRPr lang="en-US"/>
        </a:p>
      </dgm:t>
    </dgm:pt>
    <dgm:pt modelId="{461F52F8-7FFD-4C5A-A29E-A0190BD54897}">
      <dgm:prSet phldrT="[Text]"/>
      <dgm:spPr/>
      <dgm:t>
        <a:bodyPr/>
        <a:lstStyle/>
        <a:p>
          <a:r>
            <a:rPr lang="en-US"/>
            <a:t>Front Entrance Door Plate or Handle</a:t>
          </a:r>
        </a:p>
      </dgm:t>
    </dgm:pt>
    <dgm:pt modelId="{5A2B7169-853A-417C-8E72-7CF09B5D8274}" type="parTrans" cxnId="{4204EA98-B939-4EA7-91D2-AE5EE7B4ED68}">
      <dgm:prSet/>
      <dgm:spPr/>
      <dgm:t>
        <a:bodyPr/>
        <a:lstStyle/>
        <a:p>
          <a:endParaRPr lang="en-US"/>
        </a:p>
      </dgm:t>
    </dgm:pt>
    <dgm:pt modelId="{7A9109C0-457C-48BF-BEAB-B9F179FBD5F1}" type="sibTrans" cxnId="{4204EA98-B939-4EA7-91D2-AE5EE7B4ED68}">
      <dgm:prSet/>
      <dgm:spPr/>
      <dgm:t>
        <a:bodyPr/>
        <a:lstStyle/>
        <a:p>
          <a:endParaRPr lang="en-US"/>
        </a:p>
      </dgm:t>
    </dgm:pt>
    <dgm:pt modelId="{8469E272-4AFF-4806-983C-6085ABC8877C}">
      <dgm:prSet phldrT="[Text]"/>
      <dgm:spPr/>
      <dgm:t>
        <a:bodyPr/>
        <a:lstStyle/>
        <a:p>
          <a:r>
            <a:rPr lang="en-US"/>
            <a:t>Elevator Button Escalator Rail Hand Rail</a:t>
          </a:r>
        </a:p>
      </dgm:t>
    </dgm:pt>
    <dgm:pt modelId="{AD5565B3-3E07-4FDC-8B32-8C973878438E}" type="parTrans" cxnId="{A813F3C7-3171-4E56-BDC0-0CD1DC9951E7}">
      <dgm:prSet/>
      <dgm:spPr/>
      <dgm:t>
        <a:bodyPr/>
        <a:lstStyle/>
        <a:p>
          <a:endParaRPr lang="en-US"/>
        </a:p>
      </dgm:t>
    </dgm:pt>
    <dgm:pt modelId="{14DA97E3-F2C6-401C-83DE-78BB01AA97FB}" type="sibTrans" cxnId="{A813F3C7-3171-4E56-BDC0-0CD1DC9951E7}">
      <dgm:prSet/>
      <dgm:spPr/>
      <dgm:t>
        <a:bodyPr/>
        <a:lstStyle/>
        <a:p>
          <a:endParaRPr lang="en-US"/>
        </a:p>
      </dgm:t>
    </dgm:pt>
    <dgm:pt modelId="{57414ADA-1BF6-4B79-B34A-0523B9452A45}">
      <dgm:prSet phldrT="[Text]"/>
      <dgm:spPr/>
      <dgm:t>
        <a:bodyPr/>
        <a:lstStyle/>
        <a:p>
          <a:r>
            <a:rPr lang="en-US"/>
            <a:t>Door Knob Light Switch Desk Computer</a:t>
          </a:r>
        </a:p>
      </dgm:t>
    </dgm:pt>
    <dgm:pt modelId="{B1D80489-078D-4812-8AE9-97ADE6F6839C}" type="parTrans" cxnId="{62C5113B-2AE5-4DF5-86D6-EF5FA5F90D25}">
      <dgm:prSet/>
      <dgm:spPr/>
      <dgm:t>
        <a:bodyPr/>
        <a:lstStyle/>
        <a:p>
          <a:endParaRPr lang="en-US"/>
        </a:p>
      </dgm:t>
    </dgm:pt>
    <dgm:pt modelId="{313E2849-4BF3-45A9-91DA-F52D8C506BD8}" type="sibTrans" cxnId="{62C5113B-2AE5-4DF5-86D6-EF5FA5F90D25}">
      <dgm:prSet/>
      <dgm:spPr/>
      <dgm:t>
        <a:bodyPr/>
        <a:lstStyle/>
        <a:p>
          <a:endParaRPr lang="en-US"/>
        </a:p>
      </dgm:t>
    </dgm:pt>
    <dgm:pt modelId="{B799E9B0-1D3B-4B93-A465-A92DDE33D394}">
      <dgm:prSet phldrT="[Text]"/>
      <dgm:spPr/>
      <dgm:t>
        <a:bodyPr/>
        <a:lstStyle/>
        <a:p>
          <a:r>
            <a:rPr lang="en-US"/>
            <a:t>Cafeteria Break Room Appliances</a:t>
          </a:r>
        </a:p>
      </dgm:t>
    </dgm:pt>
    <dgm:pt modelId="{D86F5631-EDDE-4266-A836-1E2E30798A03}" type="parTrans" cxnId="{81D6CBC4-D8C7-4C11-949A-02C618760065}">
      <dgm:prSet/>
      <dgm:spPr/>
      <dgm:t>
        <a:bodyPr/>
        <a:lstStyle/>
        <a:p>
          <a:endParaRPr lang="en-US"/>
        </a:p>
      </dgm:t>
    </dgm:pt>
    <dgm:pt modelId="{11A4B44C-D5D6-496A-A134-8536366A0192}" type="sibTrans" cxnId="{81D6CBC4-D8C7-4C11-949A-02C618760065}">
      <dgm:prSet/>
      <dgm:spPr/>
      <dgm:t>
        <a:bodyPr/>
        <a:lstStyle/>
        <a:p>
          <a:endParaRPr lang="en-US"/>
        </a:p>
      </dgm:t>
    </dgm:pt>
    <dgm:pt modelId="{9DA59399-C9E9-42F1-9E02-80E91D182165}">
      <dgm:prSet phldrT="[Text]"/>
      <dgm:spPr/>
      <dgm:t>
        <a:bodyPr/>
        <a:lstStyle/>
        <a:p>
          <a:r>
            <a:rPr lang="en-US"/>
            <a:t>Restroom Fixtures &amp; Toilet</a:t>
          </a:r>
        </a:p>
      </dgm:t>
    </dgm:pt>
    <dgm:pt modelId="{9463A1BB-C5F6-4BDE-89F9-19C82A3C732E}" type="parTrans" cxnId="{C2DE50B1-BDCF-4EAA-996C-F7755DC0E3C1}">
      <dgm:prSet/>
      <dgm:spPr/>
      <dgm:t>
        <a:bodyPr/>
        <a:lstStyle/>
        <a:p>
          <a:endParaRPr lang="en-US"/>
        </a:p>
      </dgm:t>
    </dgm:pt>
    <dgm:pt modelId="{75FDA934-BAF6-4F97-9CEB-51CB3E89379A}" type="sibTrans" cxnId="{C2DE50B1-BDCF-4EAA-996C-F7755DC0E3C1}">
      <dgm:prSet/>
      <dgm:spPr/>
      <dgm:t>
        <a:bodyPr/>
        <a:lstStyle/>
        <a:p>
          <a:endParaRPr lang="en-US"/>
        </a:p>
      </dgm:t>
    </dgm:pt>
    <dgm:pt modelId="{186DF538-7A9E-4F70-86A0-D0A0F4AD7A39}" type="pres">
      <dgm:prSet presAssocID="{1DD3A38F-D1C2-4416-BD0B-8349706407DB}" presName="cycle" presStyleCnt="0">
        <dgm:presLayoutVars>
          <dgm:dir/>
          <dgm:resizeHandles val="exact"/>
        </dgm:presLayoutVars>
      </dgm:prSet>
      <dgm:spPr/>
    </dgm:pt>
    <dgm:pt modelId="{382FECB0-17C6-46C1-8D4E-ACBDB4725F9E}" type="pres">
      <dgm:prSet presAssocID="{461F52F8-7FFD-4C5A-A29E-A0190BD54897}" presName="dummy" presStyleCnt="0"/>
      <dgm:spPr/>
    </dgm:pt>
    <dgm:pt modelId="{102D851B-BF60-4DF4-A014-5D89756813B7}" type="pres">
      <dgm:prSet presAssocID="{461F52F8-7FFD-4C5A-A29E-A0190BD54897}" presName="node" presStyleLbl="revTx" presStyleIdx="0" presStyleCnt="5" custScaleX="120100" custRadScaleRad="101124" custRadScaleInc="17332">
        <dgm:presLayoutVars>
          <dgm:bulletEnabled val="1"/>
        </dgm:presLayoutVars>
      </dgm:prSet>
      <dgm:spPr/>
    </dgm:pt>
    <dgm:pt modelId="{5365AD5C-EBA8-4C96-B504-9B8D4EED7EE5}" type="pres">
      <dgm:prSet presAssocID="{7A9109C0-457C-48BF-BEAB-B9F179FBD5F1}" presName="sibTrans" presStyleLbl="node1" presStyleIdx="0" presStyleCnt="5"/>
      <dgm:spPr/>
    </dgm:pt>
    <dgm:pt modelId="{5C357C74-564C-4892-861D-3F42945F27AE}" type="pres">
      <dgm:prSet presAssocID="{8469E272-4AFF-4806-983C-6085ABC8877C}" presName="dummy" presStyleCnt="0"/>
      <dgm:spPr/>
    </dgm:pt>
    <dgm:pt modelId="{181D61C0-DC70-4B2F-BB56-FC71C99C161A}" type="pres">
      <dgm:prSet presAssocID="{8469E272-4AFF-4806-983C-6085ABC8877C}" presName="node" presStyleLbl="revTx" presStyleIdx="1" presStyleCnt="5" custScaleX="110103">
        <dgm:presLayoutVars>
          <dgm:bulletEnabled val="1"/>
        </dgm:presLayoutVars>
      </dgm:prSet>
      <dgm:spPr/>
    </dgm:pt>
    <dgm:pt modelId="{7F130256-E0DF-49EB-9755-77ADD51EA466}" type="pres">
      <dgm:prSet presAssocID="{14DA97E3-F2C6-401C-83DE-78BB01AA97FB}" presName="sibTrans" presStyleLbl="node1" presStyleIdx="1" presStyleCnt="5"/>
      <dgm:spPr/>
    </dgm:pt>
    <dgm:pt modelId="{7E6F4233-7B84-4C6F-8C97-95C95018AC36}" type="pres">
      <dgm:prSet presAssocID="{57414ADA-1BF6-4B79-B34A-0523B9452A45}" presName="dummy" presStyleCnt="0"/>
      <dgm:spPr/>
    </dgm:pt>
    <dgm:pt modelId="{4B4A8261-C812-4FBD-8F8F-090E112A2964}" type="pres">
      <dgm:prSet presAssocID="{57414ADA-1BF6-4B79-B34A-0523B9452A45}" presName="node" presStyleLbl="revTx" presStyleIdx="2" presStyleCnt="5">
        <dgm:presLayoutVars>
          <dgm:bulletEnabled val="1"/>
        </dgm:presLayoutVars>
      </dgm:prSet>
      <dgm:spPr/>
    </dgm:pt>
    <dgm:pt modelId="{3937F662-6A2E-442C-BA85-F9BFC6373F4C}" type="pres">
      <dgm:prSet presAssocID="{313E2849-4BF3-45A9-91DA-F52D8C506BD8}" presName="sibTrans" presStyleLbl="node1" presStyleIdx="2" presStyleCnt="5"/>
      <dgm:spPr/>
    </dgm:pt>
    <dgm:pt modelId="{42A49AFB-CFA6-4385-A997-1AAF218C05DF}" type="pres">
      <dgm:prSet presAssocID="{B799E9B0-1D3B-4B93-A465-A92DDE33D394}" presName="dummy" presStyleCnt="0"/>
      <dgm:spPr/>
    </dgm:pt>
    <dgm:pt modelId="{30621AF6-D3E6-4EE5-8D42-36C69D25FC4F}" type="pres">
      <dgm:prSet presAssocID="{B799E9B0-1D3B-4B93-A465-A92DDE33D394}" presName="node" presStyleLbl="revTx" presStyleIdx="3" presStyleCnt="5">
        <dgm:presLayoutVars>
          <dgm:bulletEnabled val="1"/>
        </dgm:presLayoutVars>
      </dgm:prSet>
      <dgm:spPr/>
    </dgm:pt>
    <dgm:pt modelId="{93CAC9AD-CF14-4E03-841F-8158A709F7AF}" type="pres">
      <dgm:prSet presAssocID="{11A4B44C-D5D6-496A-A134-8536366A0192}" presName="sibTrans" presStyleLbl="node1" presStyleIdx="3" presStyleCnt="5"/>
      <dgm:spPr/>
    </dgm:pt>
    <dgm:pt modelId="{26BC483C-EF7E-4810-A449-969F4570FAE6}" type="pres">
      <dgm:prSet presAssocID="{9DA59399-C9E9-42F1-9E02-80E91D182165}" presName="dummy" presStyleCnt="0"/>
      <dgm:spPr/>
    </dgm:pt>
    <dgm:pt modelId="{0655B5DF-5A1A-4005-BE2F-302AF910B020}" type="pres">
      <dgm:prSet presAssocID="{9DA59399-C9E9-42F1-9E02-80E91D182165}" presName="node" presStyleLbl="revTx" presStyleIdx="4" presStyleCnt="5">
        <dgm:presLayoutVars>
          <dgm:bulletEnabled val="1"/>
        </dgm:presLayoutVars>
      </dgm:prSet>
      <dgm:spPr/>
    </dgm:pt>
    <dgm:pt modelId="{FDF8D16B-1E74-4A07-B4AC-2431EC9FC7F0}" type="pres">
      <dgm:prSet presAssocID="{75FDA934-BAF6-4F97-9CEB-51CB3E89379A}" presName="sibTrans" presStyleLbl="node1" presStyleIdx="4" presStyleCnt="5"/>
      <dgm:spPr/>
    </dgm:pt>
  </dgm:ptLst>
  <dgm:cxnLst>
    <dgm:cxn modelId="{458ED20A-FCE6-43EC-9D7A-ACF75501EA4F}" type="presOf" srcId="{9DA59399-C9E9-42F1-9E02-80E91D182165}" destId="{0655B5DF-5A1A-4005-BE2F-302AF910B020}" srcOrd="0" destOrd="0" presId="urn:microsoft.com/office/officeart/2005/8/layout/cycle1"/>
    <dgm:cxn modelId="{62C5113B-2AE5-4DF5-86D6-EF5FA5F90D25}" srcId="{1DD3A38F-D1C2-4416-BD0B-8349706407DB}" destId="{57414ADA-1BF6-4B79-B34A-0523B9452A45}" srcOrd="2" destOrd="0" parTransId="{B1D80489-078D-4812-8AE9-97ADE6F6839C}" sibTransId="{313E2849-4BF3-45A9-91DA-F52D8C506BD8}"/>
    <dgm:cxn modelId="{9E0E995E-F290-4A0B-8506-4C1B4A101C09}" type="presOf" srcId="{57414ADA-1BF6-4B79-B34A-0523B9452A45}" destId="{4B4A8261-C812-4FBD-8F8F-090E112A2964}" srcOrd="0" destOrd="0" presId="urn:microsoft.com/office/officeart/2005/8/layout/cycle1"/>
    <dgm:cxn modelId="{BB000675-8274-42B6-A53E-B331B411230F}" type="presOf" srcId="{8469E272-4AFF-4806-983C-6085ABC8877C}" destId="{181D61C0-DC70-4B2F-BB56-FC71C99C161A}" srcOrd="0" destOrd="0" presId="urn:microsoft.com/office/officeart/2005/8/layout/cycle1"/>
    <dgm:cxn modelId="{A2C1F658-DB90-4241-99FE-58DE72329233}" type="presOf" srcId="{461F52F8-7FFD-4C5A-A29E-A0190BD54897}" destId="{102D851B-BF60-4DF4-A014-5D89756813B7}" srcOrd="0" destOrd="0" presId="urn:microsoft.com/office/officeart/2005/8/layout/cycle1"/>
    <dgm:cxn modelId="{B2B53883-2B8E-4040-8116-CB433B41EF52}" type="presOf" srcId="{11A4B44C-D5D6-496A-A134-8536366A0192}" destId="{93CAC9AD-CF14-4E03-841F-8158A709F7AF}" srcOrd="0" destOrd="0" presId="urn:microsoft.com/office/officeart/2005/8/layout/cycle1"/>
    <dgm:cxn modelId="{4CF10C8A-A1DF-43A1-9A1C-53285F23D7C1}" type="presOf" srcId="{1DD3A38F-D1C2-4416-BD0B-8349706407DB}" destId="{186DF538-7A9E-4F70-86A0-D0A0F4AD7A39}" srcOrd="0" destOrd="0" presId="urn:microsoft.com/office/officeart/2005/8/layout/cycle1"/>
    <dgm:cxn modelId="{805A6096-05D8-4538-B3AF-B843F4EEAB5B}" type="presOf" srcId="{313E2849-4BF3-45A9-91DA-F52D8C506BD8}" destId="{3937F662-6A2E-442C-BA85-F9BFC6373F4C}" srcOrd="0" destOrd="0" presId="urn:microsoft.com/office/officeart/2005/8/layout/cycle1"/>
    <dgm:cxn modelId="{4204EA98-B939-4EA7-91D2-AE5EE7B4ED68}" srcId="{1DD3A38F-D1C2-4416-BD0B-8349706407DB}" destId="{461F52F8-7FFD-4C5A-A29E-A0190BD54897}" srcOrd="0" destOrd="0" parTransId="{5A2B7169-853A-417C-8E72-7CF09B5D8274}" sibTransId="{7A9109C0-457C-48BF-BEAB-B9F179FBD5F1}"/>
    <dgm:cxn modelId="{DE6E0E99-A690-4CBC-BC67-12D369A8E5A4}" type="presOf" srcId="{75FDA934-BAF6-4F97-9CEB-51CB3E89379A}" destId="{FDF8D16B-1E74-4A07-B4AC-2431EC9FC7F0}" srcOrd="0" destOrd="0" presId="urn:microsoft.com/office/officeart/2005/8/layout/cycle1"/>
    <dgm:cxn modelId="{C2DE50B1-BDCF-4EAA-996C-F7755DC0E3C1}" srcId="{1DD3A38F-D1C2-4416-BD0B-8349706407DB}" destId="{9DA59399-C9E9-42F1-9E02-80E91D182165}" srcOrd="4" destOrd="0" parTransId="{9463A1BB-C5F6-4BDE-89F9-19C82A3C732E}" sibTransId="{75FDA934-BAF6-4F97-9CEB-51CB3E89379A}"/>
    <dgm:cxn modelId="{7817ACB9-2B8A-47C4-9B2F-85F9A8084D84}" type="presOf" srcId="{14DA97E3-F2C6-401C-83DE-78BB01AA97FB}" destId="{7F130256-E0DF-49EB-9755-77ADD51EA466}" srcOrd="0" destOrd="0" presId="urn:microsoft.com/office/officeart/2005/8/layout/cycle1"/>
    <dgm:cxn modelId="{81D6CBC4-D8C7-4C11-949A-02C618760065}" srcId="{1DD3A38F-D1C2-4416-BD0B-8349706407DB}" destId="{B799E9B0-1D3B-4B93-A465-A92DDE33D394}" srcOrd="3" destOrd="0" parTransId="{D86F5631-EDDE-4266-A836-1E2E30798A03}" sibTransId="{11A4B44C-D5D6-496A-A134-8536366A0192}"/>
    <dgm:cxn modelId="{A813F3C7-3171-4E56-BDC0-0CD1DC9951E7}" srcId="{1DD3A38F-D1C2-4416-BD0B-8349706407DB}" destId="{8469E272-4AFF-4806-983C-6085ABC8877C}" srcOrd="1" destOrd="0" parTransId="{AD5565B3-3E07-4FDC-8B32-8C973878438E}" sibTransId="{14DA97E3-F2C6-401C-83DE-78BB01AA97FB}"/>
    <dgm:cxn modelId="{DD57D4D6-AE75-451A-8B33-5DBBD73DA1B1}" type="presOf" srcId="{7A9109C0-457C-48BF-BEAB-B9F179FBD5F1}" destId="{5365AD5C-EBA8-4C96-B504-9B8D4EED7EE5}" srcOrd="0" destOrd="0" presId="urn:microsoft.com/office/officeart/2005/8/layout/cycle1"/>
    <dgm:cxn modelId="{F68A0CDD-873B-4CA3-9F08-5AD86EEDC687}" type="presOf" srcId="{B799E9B0-1D3B-4B93-A465-A92DDE33D394}" destId="{30621AF6-D3E6-4EE5-8D42-36C69D25FC4F}" srcOrd="0" destOrd="0" presId="urn:microsoft.com/office/officeart/2005/8/layout/cycle1"/>
    <dgm:cxn modelId="{DCD5312B-D4A6-4FEC-BD13-382BB17F7A3E}" type="presParOf" srcId="{186DF538-7A9E-4F70-86A0-D0A0F4AD7A39}" destId="{382FECB0-17C6-46C1-8D4E-ACBDB4725F9E}" srcOrd="0" destOrd="0" presId="urn:microsoft.com/office/officeart/2005/8/layout/cycle1"/>
    <dgm:cxn modelId="{ADB1A194-0930-41F8-8CD6-C729F6B107D0}" type="presParOf" srcId="{186DF538-7A9E-4F70-86A0-D0A0F4AD7A39}" destId="{102D851B-BF60-4DF4-A014-5D89756813B7}" srcOrd="1" destOrd="0" presId="urn:microsoft.com/office/officeart/2005/8/layout/cycle1"/>
    <dgm:cxn modelId="{636711E1-1A29-4CDC-841E-2D6BB21D04DE}" type="presParOf" srcId="{186DF538-7A9E-4F70-86A0-D0A0F4AD7A39}" destId="{5365AD5C-EBA8-4C96-B504-9B8D4EED7EE5}" srcOrd="2" destOrd="0" presId="urn:microsoft.com/office/officeart/2005/8/layout/cycle1"/>
    <dgm:cxn modelId="{B9E54654-FFCD-4C0F-87E5-230F46EA15AE}" type="presParOf" srcId="{186DF538-7A9E-4F70-86A0-D0A0F4AD7A39}" destId="{5C357C74-564C-4892-861D-3F42945F27AE}" srcOrd="3" destOrd="0" presId="urn:microsoft.com/office/officeart/2005/8/layout/cycle1"/>
    <dgm:cxn modelId="{CE3711DA-AC5C-417C-9DF6-146FFB3F8C58}" type="presParOf" srcId="{186DF538-7A9E-4F70-86A0-D0A0F4AD7A39}" destId="{181D61C0-DC70-4B2F-BB56-FC71C99C161A}" srcOrd="4" destOrd="0" presId="urn:microsoft.com/office/officeart/2005/8/layout/cycle1"/>
    <dgm:cxn modelId="{A00BDAAC-A706-4422-A862-FDD249736DE3}" type="presParOf" srcId="{186DF538-7A9E-4F70-86A0-D0A0F4AD7A39}" destId="{7F130256-E0DF-49EB-9755-77ADD51EA466}" srcOrd="5" destOrd="0" presId="urn:microsoft.com/office/officeart/2005/8/layout/cycle1"/>
    <dgm:cxn modelId="{0EBFC368-FA09-4E6B-BEC6-813AF4D3B0E4}" type="presParOf" srcId="{186DF538-7A9E-4F70-86A0-D0A0F4AD7A39}" destId="{7E6F4233-7B84-4C6F-8C97-95C95018AC36}" srcOrd="6" destOrd="0" presId="urn:microsoft.com/office/officeart/2005/8/layout/cycle1"/>
    <dgm:cxn modelId="{9C9DD486-9F38-4D1C-8BE1-1879E8670419}" type="presParOf" srcId="{186DF538-7A9E-4F70-86A0-D0A0F4AD7A39}" destId="{4B4A8261-C812-4FBD-8F8F-090E112A2964}" srcOrd="7" destOrd="0" presId="urn:microsoft.com/office/officeart/2005/8/layout/cycle1"/>
    <dgm:cxn modelId="{4ED7F824-928B-4983-A4B5-1E2F32187D8A}" type="presParOf" srcId="{186DF538-7A9E-4F70-86A0-D0A0F4AD7A39}" destId="{3937F662-6A2E-442C-BA85-F9BFC6373F4C}" srcOrd="8" destOrd="0" presId="urn:microsoft.com/office/officeart/2005/8/layout/cycle1"/>
    <dgm:cxn modelId="{C8F9FDDD-F4DC-440D-BE67-80B1EADA1D21}" type="presParOf" srcId="{186DF538-7A9E-4F70-86A0-D0A0F4AD7A39}" destId="{42A49AFB-CFA6-4385-A997-1AAF218C05DF}" srcOrd="9" destOrd="0" presId="urn:microsoft.com/office/officeart/2005/8/layout/cycle1"/>
    <dgm:cxn modelId="{47EAB133-F8CF-478E-B70C-75BE98B2F514}" type="presParOf" srcId="{186DF538-7A9E-4F70-86A0-D0A0F4AD7A39}" destId="{30621AF6-D3E6-4EE5-8D42-36C69D25FC4F}" srcOrd="10" destOrd="0" presId="urn:microsoft.com/office/officeart/2005/8/layout/cycle1"/>
    <dgm:cxn modelId="{09485EE5-35C4-414B-B2A8-B875DE85F90C}" type="presParOf" srcId="{186DF538-7A9E-4F70-86A0-D0A0F4AD7A39}" destId="{93CAC9AD-CF14-4E03-841F-8158A709F7AF}" srcOrd="11" destOrd="0" presId="urn:microsoft.com/office/officeart/2005/8/layout/cycle1"/>
    <dgm:cxn modelId="{F056BC5A-7A37-4A5B-8482-896B600F04EE}" type="presParOf" srcId="{186DF538-7A9E-4F70-86A0-D0A0F4AD7A39}" destId="{26BC483C-EF7E-4810-A449-969F4570FAE6}" srcOrd="12" destOrd="0" presId="urn:microsoft.com/office/officeart/2005/8/layout/cycle1"/>
    <dgm:cxn modelId="{C07D3C6B-93F8-4F52-8E87-3B65138C911B}" type="presParOf" srcId="{186DF538-7A9E-4F70-86A0-D0A0F4AD7A39}" destId="{0655B5DF-5A1A-4005-BE2F-302AF910B020}" srcOrd="13" destOrd="0" presId="urn:microsoft.com/office/officeart/2005/8/layout/cycle1"/>
    <dgm:cxn modelId="{469ECD4F-3048-4E3E-BE48-FFF9EFFA306D}" type="presParOf" srcId="{186DF538-7A9E-4F70-86A0-D0A0F4AD7A39}" destId="{FDF8D16B-1E74-4A07-B4AC-2431EC9FC7F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5CC63-4114-4D65-98C3-411997483D00}">
      <dsp:nvSpPr>
        <dsp:cNvPr id="0" name=""/>
        <dsp:cNvSpPr/>
      </dsp:nvSpPr>
      <dsp:spPr>
        <a:xfrm>
          <a:off x="872581" y="1840"/>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2C3F5-010A-4640-AAFB-9B4F03BBA964}">
      <dsp:nvSpPr>
        <dsp:cNvPr id="0" name=""/>
        <dsp:cNvSpPr/>
      </dsp:nvSpPr>
      <dsp:spPr>
        <a:xfrm>
          <a:off x="1096298" y="225557"/>
          <a:ext cx="602314" cy="6023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58847-0BE9-485E-AFF9-60A4A3DB0245}">
      <dsp:nvSpPr>
        <dsp:cNvPr id="0" name=""/>
        <dsp:cNvSpPr/>
      </dsp:nvSpPr>
      <dsp:spPr>
        <a:xfrm>
          <a:off x="537006" y="137855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i="0" kern="1200"/>
            <a:t>What is COVID-19?</a:t>
          </a:r>
          <a:endParaRPr lang="en-US" sz="1800" kern="1200"/>
        </a:p>
      </dsp:txBody>
      <dsp:txXfrm>
        <a:off x="537006" y="1378559"/>
        <a:ext cx="1720898" cy="688359"/>
      </dsp:txXfrm>
    </dsp:sp>
    <dsp:sp modelId="{28200D45-3314-49C7-A7BD-49C08D29DC95}">
      <dsp:nvSpPr>
        <dsp:cNvPr id="0" name=""/>
        <dsp:cNvSpPr/>
      </dsp:nvSpPr>
      <dsp:spPr>
        <a:xfrm>
          <a:off x="2894637" y="1840"/>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ACD62-8C24-4E4F-954D-DCE1E6444025}">
      <dsp:nvSpPr>
        <dsp:cNvPr id="0" name=""/>
        <dsp:cNvSpPr/>
      </dsp:nvSpPr>
      <dsp:spPr>
        <a:xfrm>
          <a:off x="3118354" y="225557"/>
          <a:ext cx="602314" cy="6023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D96122-746E-4BD3-8509-8F4DF72D4038}">
      <dsp:nvSpPr>
        <dsp:cNvPr id="0" name=""/>
        <dsp:cNvSpPr/>
      </dsp:nvSpPr>
      <dsp:spPr>
        <a:xfrm>
          <a:off x="2559062" y="137855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i="0" kern="1200"/>
            <a:t>How Does it Spread?</a:t>
          </a:r>
          <a:endParaRPr lang="en-US" sz="1800" kern="1200"/>
        </a:p>
      </dsp:txBody>
      <dsp:txXfrm>
        <a:off x="2559062" y="1378559"/>
        <a:ext cx="1720898" cy="688359"/>
      </dsp:txXfrm>
    </dsp:sp>
    <dsp:sp modelId="{9E3CC796-0BDF-4A97-900E-AF5BCAEF8686}">
      <dsp:nvSpPr>
        <dsp:cNvPr id="0" name=""/>
        <dsp:cNvSpPr/>
      </dsp:nvSpPr>
      <dsp:spPr>
        <a:xfrm>
          <a:off x="4916693" y="1840"/>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F913C-FBA9-4D6F-A900-5745FC81E22D}">
      <dsp:nvSpPr>
        <dsp:cNvPr id="0" name=""/>
        <dsp:cNvSpPr/>
      </dsp:nvSpPr>
      <dsp:spPr>
        <a:xfrm>
          <a:off x="5140410" y="225557"/>
          <a:ext cx="602314" cy="60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7BCCF3-1234-4873-ADE1-F79B00B2AD0E}">
      <dsp:nvSpPr>
        <dsp:cNvPr id="0" name=""/>
        <dsp:cNvSpPr/>
      </dsp:nvSpPr>
      <dsp:spPr>
        <a:xfrm>
          <a:off x="4581118" y="137855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i="0" kern="1200"/>
            <a:t>Prevention Ideas</a:t>
          </a:r>
          <a:endParaRPr lang="en-US" sz="1800" kern="1200"/>
        </a:p>
      </dsp:txBody>
      <dsp:txXfrm>
        <a:off x="4581118" y="1378559"/>
        <a:ext cx="1720898" cy="688359"/>
      </dsp:txXfrm>
    </dsp:sp>
    <dsp:sp modelId="{6AA13B4C-F4C5-4E6E-99BA-07B69C3F114E}">
      <dsp:nvSpPr>
        <dsp:cNvPr id="0" name=""/>
        <dsp:cNvSpPr/>
      </dsp:nvSpPr>
      <dsp:spPr>
        <a:xfrm>
          <a:off x="6938748" y="1840"/>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F6548-CA92-4BA6-9237-A824B080F50B}">
      <dsp:nvSpPr>
        <dsp:cNvPr id="0" name=""/>
        <dsp:cNvSpPr/>
      </dsp:nvSpPr>
      <dsp:spPr>
        <a:xfrm>
          <a:off x="7162465" y="225557"/>
          <a:ext cx="602314" cy="6023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4560C2-6D60-4211-B2D6-225DE9818CD5}">
      <dsp:nvSpPr>
        <dsp:cNvPr id="0" name=""/>
        <dsp:cNvSpPr/>
      </dsp:nvSpPr>
      <dsp:spPr>
        <a:xfrm>
          <a:off x="6603173" y="137855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i="0" kern="1200"/>
            <a:t>Proper Hand Hygiene </a:t>
          </a:r>
          <a:endParaRPr lang="en-US" sz="1800" kern="1200"/>
        </a:p>
      </dsp:txBody>
      <dsp:txXfrm>
        <a:off x="6603173" y="1378559"/>
        <a:ext cx="1720898" cy="688359"/>
      </dsp:txXfrm>
    </dsp:sp>
    <dsp:sp modelId="{81406F32-FAEA-4268-9852-D2C7542F677E}">
      <dsp:nvSpPr>
        <dsp:cNvPr id="0" name=""/>
        <dsp:cNvSpPr/>
      </dsp:nvSpPr>
      <dsp:spPr>
        <a:xfrm>
          <a:off x="1883609" y="2497143"/>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5E58E-6E2B-4A6A-BC5F-3279DD78DDE5}">
      <dsp:nvSpPr>
        <dsp:cNvPr id="0" name=""/>
        <dsp:cNvSpPr/>
      </dsp:nvSpPr>
      <dsp:spPr>
        <a:xfrm>
          <a:off x="2107326" y="2720860"/>
          <a:ext cx="602314" cy="60231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EB179-1C21-4DAD-B729-9FC2EF16874B}">
      <dsp:nvSpPr>
        <dsp:cNvPr id="0" name=""/>
        <dsp:cNvSpPr/>
      </dsp:nvSpPr>
      <dsp:spPr>
        <a:xfrm>
          <a:off x="1548034" y="3873862"/>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i="0" kern="1200"/>
            <a:t>Clean &amp; Disinfect</a:t>
          </a:r>
          <a:endParaRPr lang="en-US" sz="1800" kern="1200"/>
        </a:p>
      </dsp:txBody>
      <dsp:txXfrm>
        <a:off x="1548034" y="3873862"/>
        <a:ext cx="1720898" cy="688359"/>
      </dsp:txXfrm>
    </dsp:sp>
    <dsp:sp modelId="{5709E3A6-DD1B-4430-8D0A-1AC0347AB19B}">
      <dsp:nvSpPr>
        <dsp:cNvPr id="0" name=""/>
        <dsp:cNvSpPr/>
      </dsp:nvSpPr>
      <dsp:spPr>
        <a:xfrm>
          <a:off x="3905665" y="2497143"/>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CC179B-7244-48D5-9006-3CE0C7D4AC9A}">
      <dsp:nvSpPr>
        <dsp:cNvPr id="0" name=""/>
        <dsp:cNvSpPr/>
      </dsp:nvSpPr>
      <dsp:spPr>
        <a:xfrm>
          <a:off x="4129382" y="2720860"/>
          <a:ext cx="602314" cy="6023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59566A-DAEC-4787-9A5D-CA1A2C49682E}">
      <dsp:nvSpPr>
        <dsp:cNvPr id="0" name=""/>
        <dsp:cNvSpPr/>
      </dsp:nvSpPr>
      <dsp:spPr>
        <a:xfrm>
          <a:off x="3570090" y="3873862"/>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i="0" kern="1200"/>
            <a:t>Product solutions</a:t>
          </a:r>
          <a:endParaRPr lang="en-US" sz="1800" kern="1200"/>
        </a:p>
      </dsp:txBody>
      <dsp:txXfrm>
        <a:off x="3570090" y="3873862"/>
        <a:ext cx="1720898" cy="688359"/>
      </dsp:txXfrm>
    </dsp:sp>
    <dsp:sp modelId="{B9DBACBF-AD86-4DBE-B5A4-8B6DF9FF77E2}">
      <dsp:nvSpPr>
        <dsp:cNvPr id="0" name=""/>
        <dsp:cNvSpPr/>
      </dsp:nvSpPr>
      <dsp:spPr>
        <a:xfrm>
          <a:off x="5927721" y="2497143"/>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C9C52-69E1-4978-94F6-9E9348348D14}">
      <dsp:nvSpPr>
        <dsp:cNvPr id="0" name=""/>
        <dsp:cNvSpPr/>
      </dsp:nvSpPr>
      <dsp:spPr>
        <a:xfrm>
          <a:off x="6151437" y="2720860"/>
          <a:ext cx="602314" cy="60231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9B112-8AD8-4303-866D-B90563897F6C}">
      <dsp:nvSpPr>
        <dsp:cNvPr id="0" name=""/>
        <dsp:cNvSpPr/>
      </dsp:nvSpPr>
      <dsp:spPr>
        <a:xfrm>
          <a:off x="5592145" y="3873862"/>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i="0" kern="1200"/>
            <a:t>Educational Resources</a:t>
          </a:r>
          <a:endParaRPr lang="en-US" sz="1800" kern="1200"/>
        </a:p>
      </dsp:txBody>
      <dsp:txXfrm>
        <a:off x="5592145" y="3873862"/>
        <a:ext cx="1720898" cy="688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D851B-BF60-4DF4-A014-5D89756813B7}">
      <dsp:nvSpPr>
        <dsp:cNvPr id="0" name=""/>
        <dsp:cNvSpPr/>
      </dsp:nvSpPr>
      <dsp:spPr>
        <a:xfrm>
          <a:off x="2870945" y="102129"/>
          <a:ext cx="1356214" cy="1129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Front Entrance Door Plate or Handle</a:t>
          </a:r>
        </a:p>
      </dsp:txBody>
      <dsp:txXfrm>
        <a:off x="2870945" y="102129"/>
        <a:ext cx="1356214" cy="1129238"/>
      </dsp:txXfrm>
    </dsp:sp>
    <dsp:sp modelId="{5365AD5C-EBA8-4C96-B504-9B8D4EED7EE5}">
      <dsp:nvSpPr>
        <dsp:cNvPr id="0" name=""/>
        <dsp:cNvSpPr/>
      </dsp:nvSpPr>
      <dsp:spPr>
        <a:xfrm>
          <a:off x="208305" y="-42821"/>
          <a:ext cx="4233489" cy="4233489"/>
        </a:xfrm>
        <a:prstGeom prst="circularArrow">
          <a:avLst>
            <a:gd name="adj1" fmla="val 5201"/>
            <a:gd name="adj2" fmla="val 336005"/>
            <a:gd name="adj3" fmla="val 21374097"/>
            <a:gd name="adj4" fmla="val 20000770"/>
            <a:gd name="adj5" fmla="val 6068"/>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81D61C0-DC70-4B2F-BB56-FC71C99C161A}">
      <dsp:nvSpPr>
        <dsp:cNvPr id="0" name=""/>
        <dsp:cNvSpPr/>
      </dsp:nvSpPr>
      <dsp:spPr>
        <a:xfrm>
          <a:off x="3488758" y="2134066"/>
          <a:ext cx="1243324" cy="1129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Elevator Button Escalator Rail Hand Rail</a:t>
          </a:r>
        </a:p>
      </dsp:txBody>
      <dsp:txXfrm>
        <a:off x="3488758" y="2134066"/>
        <a:ext cx="1243324" cy="1129238"/>
      </dsp:txXfrm>
    </dsp:sp>
    <dsp:sp modelId="{7F130256-E0DF-49EB-9755-77ADD51EA466}">
      <dsp:nvSpPr>
        <dsp:cNvPr id="0" name=""/>
        <dsp:cNvSpPr/>
      </dsp:nvSpPr>
      <dsp:spPr>
        <a:xfrm>
          <a:off x="207408" y="1546"/>
          <a:ext cx="4233489" cy="4233489"/>
        </a:xfrm>
        <a:prstGeom prst="circularArrow">
          <a:avLst>
            <a:gd name="adj1" fmla="val 5201"/>
            <a:gd name="adj2" fmla="val 336005"/>
            <a:gd name="adj3" fmla="val 4014311"/>
            <a:gd name="adj4" fmla="val 2253788"/>
            <a:gd name="adj5" fmla="val 6068"/>
          </a:avLst>
        </a:prstGeom>
        <a:gradFill rotWithShape="0">
          <a:gsLst>
            <a:gs pos="0">
              <a:schemeClr val="accent3">
                <a:shade val="50000"/>
                <a:hueOff val="326641"/>
                <a:satOff val="-34122"/>
                <a:lumOff val="22499"/>
                <a:alphaOff val="0"/>
                <a:satMod val="103000"/>
                <a:lumMod val="102000"/>
                <a:tint val="94000"/>
              </a:schemeClr>
            </a:gs>
            <a:gs pos="50000">
              <a:schemeClr val="accent3">
                <a:shade val="50000"/>
                <a:hueOff val="326641"/>
                <a:satOff val="-34122"/>
                <a:lumOff val="22499"/>
                <a:alphaOff val="0"/>
                <a:satMod val="110000"/>
                <a:lumMod val="100000"/>
                <a:shade val="100000"/>
              </a:schemeClr>
            </a:gs>
            <a:gs pos="100000">
              <a:schemeClr val="accent3">
                <a:shade val="50000"/>
                <a:hueOff val="326641"/>
                <a:satOff val="-34122"/>
                <a:lumOff val="224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4A8261-C812-4FBD-8F8F-090E112A2964}">
      <dsp:nvSpPr>
        <dsp:cNvPr id="0" name=""/>
        <dsp:cNvSpPr/>
      </dsp:nvSpPr>
      <dsp:spPr>
        <a:xfrm>
          <a:off x="1759534" y="3431865"/>
          <a:ext cx="1129238" cy="1129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Door Knob Light Switch Desk Computer</a:t>
          </a:r>
        </a:p>
      </dsp:txBody>
      <dsp:txXfrm>
        <a:off x="1759534" y="3431865"/>
        <a:ext cx="1129238" cy="1129238"/>
      </dsp:txXfrm>
    </dsp:sp>
    <dsp:sp modelId="{3937F662-6A2E-442C-BA85-F9BFC6373F4C}">
      <dsp:nvSpPr>
        <dsp:cNvPr id="0" name=""/>
        <dsp:cNvSpPr/>
      </dsp:nvSpPr>
      <dsp:spPr>
        <a:xfrm>
          <a:off x="207408" y="1546"/>
          <a:ext cx="4233489" cy="4233489"/>
        </a:xfrm>
        <a:prstGeom prst="circularArrow">
          <a:avLst>
            <a:gd name="adj1" fmla="val 5201"/>
            <a:gd name="adj2" fmla="val 336005"/>
            <a:gd name="adj3" fmla="val 8210208"/>
            <a:gd name="adj4" fmla="val 6449684"/>
            <a:gd name="adj5" fmla="val 6068"/>
          </a:avLst>
        </a:prstGeom>
        <a:gradFill rotWithShape="0">
          <a:gsLst>
            <a:gs pos="0">
              <a:schemeClr val="accent3">
                <a:shade val="50000"/>
                <a:hueOff val="653282"/>
                <a:satOff val="-68245"/>
                <a:lumOff val="44998"/>
                <a:alphaOff val="0"/>
                <a:satMod val="103000"/>
                <a:lumMod val="102000"/>
                <a:tint val="94000"/>
              </a:schemeClr>
            </a:gs>
            <a:gs pos="50000">
              <a:schemeClr val="accent3">
                <a:shade val="50000"/>
                <a:hueOff val="653282"/>
                <a:satOff val="-68245"/>
                <a:lumOff val="44998"/>
                <a:alphaOff val="0"/>
                <a:satMod val="110000"/>
                <a:lumMod val="100000"/>
                <a:shade val="100000"/>
              </a:schemeClr>
            </a:gs>
            <a:gs pos="100000">
              <a:schemeClr val="accent3">
                <a:shade val="50000"/>
                <a:hueOff val="653282"/>
                <a:satOff val="-68245"/>
                <a:lumOff val="449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621AF6-D3E6-4EE5-8D42-36C69D25FC4F}">
      <dsp:nvSpPr>
        <dsp:cNvPr id="0" name=""/>
        <dsp:cNvSpPr/>
      </dsp:nvSpPr>
      <dsp:spPr>
        <a:xfrm>
          <a:off x="-26733" y="2134066"/>
          <a:ext cx="1129238" cy="1129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Cafeteria Break Room Appliances</a:t>
          </a:r>
        </a:p>
      </dsp:txBody>
      <dsp:txXfrm>
        <a:off x="-26733" y="2134066"/>
        <a:ext cx="1129238" cy="1129238"/>
      </dsp:txXfrm>
    </dsp:sp>
    <dsp:sp modelId="{93CAC9AD-CF14-4E03-841F-8158A709F7AF}">
      <dsp:nvSpPr>
        <dsp:cNvPr id="0" name=""/>
        <dsp:cNvSpPr/>
      </dsp:nvSpPr>
      <dsp:spPr>
        <a:xfrm>
          <a:off x="207408" y="1546"/>
          <a:ext cx="4233489" cy="4233489"/>
        </a:xfrm>
        <a:prstGeom prst="circularArrow">
          <a:avLst>
            <a:gd name="adj1" fmla="val 5201"/>
            <a:gd name="adj2" fmla="val 336005"/>
            <a:gd name="adj3" fmla="val 12297429"/>
            <a:gd name="adj4" fmla="val 10771127"/>
            <a:gd name="adj5" fmla="val 6068"/>
          </a:avLst>
        </a:prstGeom>
        <a:gradFill rotWithShape="0">
          <a:gsLst>
            <a:gs pos="0">
              <a:schemeClr val="accent3">
                <a:shade val="50000"/>
                <a:hueOff val="653282"/>
                <a:satOff val="-68245"/>
                <a:lumOff val="44998"/>
                <a:alphaOff val="0"/>
                <a:satMod val="103000"/>
                <a:lumMod val="102000"/>
                <a:tint val="94000"/>
              </a:schemeClr>
            </a:gs>
            <a:gs pos="50000">
              <a:schemeClr val="accent3">
                <a:shade val="50000"/>
                <a:hueOff val="653282"/>
                <a:satOff val="-68245"/>
                <a:lumOff val="44998"/>
                <a:alphaOff val="0"/>
                <a:satMod val="110000"/>
                <a:lumMod val="100000"/>
                <a:shade val="100000"/>
              </a:schemeClr>
            </a:gs>
            <a:gs pos="100000">
              <a:schemeClr val="accent3">
                <a:shade val="50000"/>
                <a:hueOff val="653282"/>
                <a:satOff val="-68245"/>
                <a:lumOff val="449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655B5DF-5A1A-4005-BE2F-302AF910B020}">
      <dsp:nvSpPr>
        <dsp:cNvPr id="0" name=""/>
        <dsp:cNvSpPr/>
      </dsp:nvSpPr>
      <dsp:spPr>
        <a:xfrm>
          <a:off x="655559" y="34182"/>
          <a:ext cx="1129238" cy="1129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Restroom Fixtures &amp; Toilet</a:t>
          </a:r>
        </a:p>
      </dsp:txBody>
      <dsp:txXfrm>
        <a:off x="655559" y="34182"/>
        <a:ext cx="1129238" cy="1129238"/>
      </dsp:txXfrm>
    </dsp:sp>
    <dsp:sp modelId="{FDF8D16B-1E74-4A07-B4AC-2431EC9FC7F0}">
      <dsp:nvSpPr>
        <dsp:cNvPr id="0" name=""/>
        <dsp:cNvSpPr/>
      </dsp:nvSpPr>
      <dsp:spPr>
        <a:xfrm>
          <a:off x="243912" y="-9803"/>
          <a:ext cx="4233489" cy="4233489"/>
        </a:xfrm>
        <a:prstGeom prst="circularArrow">
          <a:avLst>
            <a:gd name="adj1" fmla="val 5201"/>
            <a:gd name="adj2" fmla="val 336005"/>
            <a:gd name="adj3" fmla="val 16809890"/>
            <a:gd name="adj4" fmla="val 15128724"/>
            <a:gd name="adj5" fmla="val 6068"/>
          </a:avLst>
        </a:prstGeom>
        <a:gradFill rotWithShape="0">
          <a:gsLst>
            <a:gs pos="0">
              <a:schemeClr val="accent3">
                <a:shade val="50000"/>
                <a:hueOff val="326641"/>
                <a:satOff val="-34122"/>
                <a:lumOff val="22499"/>
                <a:alphaOff val="0"/>
                <a:satMod val="103000"/>
                <a:lumMod val="102000"/>
                <a:tint val="94000"/>
              </a:schemeClr>
            </a:gs>
            <a:gs pos="50000">
              <a:schemeClr val="accent3">
                <a:shade val="50000"/>
                <a:hueOff val="326641"/>
                <a:satOff val="-34122"/>
                <a:lumOff val="22499"/>
                <a:alphaOff val="0"/>
                <a:satMod val="110000"/>
                <a:lumMod val="100000"/>
                <a:shade val="100000"/>
              </a:schemeClr>
            </a:gs>
            <a:gs pos="100000">
              <a:schemeClr val="accent3">
                <a:shade val="50000"/>
                <a:hueOff val="326641"/>
                <a:satOff val="-34122"/>
                <a:lumOff val="224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5" tIns="46657" rIns="93315" bIns="46657" rtlCol="0"/>
          <a:lstStyle>
            <a:lvl1pPr algn="r">
              <a:defRPr sz="1200"/>
            </a:lvl1pPr>
          </a:lstStyle>
          <a:p>
            <a:fld id="{13FFBA5A-6BB8-B642-8375-015937F01853}" type="datetimeFigureOut">
              <a:rPr lang="en-US" smtClean="0"/>
              <a:t>3/26/2020</a:t>
            </a:fld>
            <a:endParaRPr lang="en-US"/>
          </a:p>
        </p:txBody>
      </p:sp>
      <p:sp>
        <p:nvSpPr>
          <p:cNvPr id="4" name="Footer Placeholder 3"/>
          <p:cNvSpPr>
            <a:spLocks noGrp="1"/>
          </p:cNvSpPr>
          <p:nvPr>
            <p:ph type="ftr" sz="quarter" idx="2"/>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5" tIns="46657" rIns="93315" bIns="46657" rtlCol="0" anchor="b"/>
          <a:lstStyle>
            <a:lvl1pPr algn="r">
              <a:defRPr sz="1200"/>
            </a:lvl1pPr>
          </a:lstStyle>
          <a:p>
            <a:fld id="{07D5445D-DEE9-A442-81E4-67E01F7E9166}" type="slidenum">
              <a:rPr lang="en-US" smtClean="0"/>
              <a:t>‹#›</a:t>
            </a:fld>
            <a:endParaRPr lang="en-US"/>
          </a:p>
        </p:txBody>
      </p:sp>
    </p:spTree>
    <p:extLst>
      <p:ext uri="{BB962C8B-B14F-4D97-AF65-F5344CB8AC3E}">
        <p14:creationId xmlns:p14="http://schemas.microsoft.com/office/powerpoint/2010/main" val="162931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6ABB3DD3-0033-7240-B522-562320F5F70D}" type="datetimeFigureOut">
              <a:rPr lang="en-US" smtClean="0"/>
              <a:t>3/26/2020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793DA965-7E39-7340-AB37-AEA05DEE5DC7}" type="slidenum">
              <a:rPr lang="en-US" smtClean="0"/>
              <a:t>‹#›</a:t>
            </a:fld>
            <a:endParaRPr lang="en-US"/>
          </a:p>
        </p:txBody>
      </p:sp>
    </p:spTree>
    <p:extLst>
      <p:ext uri="{BB962C8B-B14F-4D97-AF65-F5344CB8AC3E}">
        <p14:creationId xmlns:p14="http://schemas.microsoft.com/office/powerpoint/2010/main" val="148805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indent="0">
              <a:buNone/>
            </a:pPr>
            <a:r>
              <a:rPr lang="en-US" sz="2400" dirty="0"/>
              <a:t>What is List N: Disinfectants for Use Against SARS-CoV-2</a:t>
            </a:r>
          </a:p>
          <a:p>
            <a:pPr lvl="1"/>
            <a:r>
              <a:rPr lang="en-US" dirty="0"/>
              <a:t>On March 13, 2020 the EPA published List N: Disinfectants for Use Against SARS-CoV-2. List N includes products that meet EPA’s criteria for use against SARS-CoV-2, the cause of COVID-19. This list includes products with emerging viral pathogen claims and those with human coronavirus claims.</a:t>
            </a:r>
          </a:p>
          <a:p>
            <a:pPr lvl="1"/>
            <a:r>
              <a:rPr lang="en-US" dirty="0"/>
              <a:t>https://www.epa.gov/pesticide-registration/list-n-disinfectants-use-against-sars-cov-2</a:t>
            </a:r>
          </a:p>
        </p:txBody>
      </p:sp>
      <p:sp>
        <p:nvSpPr>
          <p:cNvPr id="4" name="Slide Number Placeholder 3"/>
          <p:cNvSpPr>
            <a:spLocks noGrp="1"/>
          </p:cNvSpPr>
          <p:nvPr>
            <p:ph type="sldNum" sz="quarter" idx="5"/>
          </p:nvPr>
        </p:nvSpPr>
        <p:spPr/>
        <p:txBody>
          <a:bodyPr/>
          <a:lstStyle/>
          <a:p>
            <a:fld id="{793DA965-7E39-7340-AB37-AEA05DEE5DC7}" type="slidenum">
              <a:rPr lang="en-US" smtClean="0"/>
              <a:t>15</a:t>
            </a:fld>
            <a:endParaRPr lang="en-US"/>
          </a:p>
        </p:txBody>
      </p:sp>
    </p:spTree>
    <p:extLst>
      <p:ext uri="{BB962C8B-B14F-4D97-AF65-F5344CB8AC3E}">
        <p14:creationId xmlns:p14="http://schemas.microsoft.com/office/powerpoint/2010/main" val="2564280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Internal">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97228" y="2843258"/>
            <a:ext cx="10363200" cy="896935"/>
          </a:xfrm>
        </p:spPr>
        <p:txBody>
          <a:bodyPr anchor="ctr" anchorCtr="0">
            <a:normAutofit/>
          </a:bodyPr>
          <a:lstStyle>
            <a:lvl1pPr algn="ctr">
              <a:defRPr sz="5000" b="0" i="0" cap="all" baseline="0">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r>
              <a:rPr lang="en-US"/>
              <a:t>Headline</a:t>
            </a:r>
          </a:p>
        </p:txBody>
      </p:sp>
      <p:sp>
        <p:nvSpPr>
          <p:cNvPr id="3" name="Subtitle 2"/>
          <p:cNvSpPr>
            <a:spLocks noGrp="1"/>
          </p:cNvSpPr>
          <p:nvPr>
            <p:ph type="subTitle" idx="1" hasCustomPrompt="1"/>
          </p:nvPr>
        </p:nvSpPr>
        <p:spPr>
          <a:xfrm>
            <a:off x="1506828" y="3614748"/>
            <a:ext cx="9144000" cy="521278"/>
          </a:xfrm>
        </p:spPr>
        <p:txBody>
          <a:bodyPr anchor="ctr" anchorCtr="0">
            <a:normAutofit/>
          </a:bodyPr>
          <a:lstStyle>
            <a:lvl1pPr marL="0" indent="0" algn="ctr">
              <a:spcBef>
                <a:spcPts val="1000"/>
              </a:spcBef>
              <a:buNone/>
              <a:defRPr sz="1800" b="0" i="0" cap="none" baseline="0">
                <a:solidFill>
                  <a:schemeClr val="tx1"/>
                </a:solidFill>
                <a:latin typeface="Helvetica LT Std Light" panose="020B0403020202020204" pitchFamily="34" charset="0"/>
                <a:ea typeface="Helvetica LT Std Light" panose="020B0403020202020204" pitchFamily="34" charset="0"/>
                <a:cs typeface="Helvetic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Subheadline</a:t>
            </a:r>
            <a:endParaRPr lang="en-US"/>
          </a:p>
        </p:txBody>
      </p:sp>
      <p:cxnSp>
        <p:nvCxnSpPr>
          <p:cNvPr id="8" name="Straight Connector 7"/>
          <p:cNvCxnSpPr/>
          <p:nvPr/>
        </p:nvCxnSpPr>
        <p:spPr>
          <a:xfrm>
            <a:off x="1506828" y="42653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p:nvSpPr>
        <p:spPr>
          <a:xfrm>
            <a:off x="1506828" y="446402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latin typeface="Helvetica LT Std Light" charset="0"/>
                <a:ea typeface="Helvetica LT Std Light" charset="0"/>
                <a:cs typeface="Helvetica LT Std Light" charset="0"/>
              </a:rPr>
              <a:pPr/>
              <a:t>3/26/2020</a:t>
            </a:fld>
            <a:endParaRPr lang="en-US" sz="1200" b="0" i="0">
              <a:latin typeface="Helvetica LT Std Light" charset="0"/>
              <a:ea typeface="Helvetica LT Std Light" charset="0"/>
              <a:cs typeface="Helvetica LT Std Light"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289" y="1490870"/>
            <a:ext cx="1268008" cy="1157923"/>
          </a:xfrm>
          <a:prstGeom prst="rect">
            <a:avLst/>
          </a:prstGeom>
        </p:spPr>
      </p:pic>
      <p:cxnSp>
        <p:nvCxnSpPr>
          <p:cNvPr id="11" name="Straight Connector 10"/>
          <p:cNvCxnSpPr/>
          <p:nvPr userDrawn="1"/>
        </p:nvCxnSpPr>
        <p:spPr>
          <a:xfrm>
            <a:off x="1506828" y="42653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txBox="1">
            <a:spLocks/>
          </p:cNvSpPr>
          <p:nvPr userDrawn="1"/>
        </p:nvSpPr>
        <p:spPr>
          <a:xfrm>
            <a:off x="1506828" y="446402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latin typeface="Helvetica LT Std Light" charset="0"/>
                <a:ea typeface="Helvetica LT Std Light" charset="0"/>
                <a:cs typeface="Helvetica LT Std Light" charset="0"/>
              </a:rPr>
              <a:pPr/>
              <a:t>3/26/2020</a:t>
            </a:fld>
            <a:endParaRPr lang="en-US" sz="1200" b="0" i="0">
              <a:latin typeface="Helvetica LT Std Light" charset="0"/>
              <a:ea typeface="Helvetica LT Std Light" charset="0"/>
              <a:cs typeface="Helvetica LT Std Light" charset="0"/>
            </a:endParaRPr>
          </a:p>
        </p:txBody>
      </p:sp>
    </p:spTree>
    <p:extLst>
      <p:ext uri="{BB962C8B-B14F-4D97-AF65-F5344CB8AC3E}">
        <p14:creationId xmlns:p14="http://schemas.microsoft.com/office/powerpoint/2010/main" val="17865065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 Conten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6457" y="426463"/>
            <a:ext cx="11461596" cy="1175502"/>
          </a:xfrm>
        </p:spPr>
        <p:txBody>
          <a:bodyPr>
            <a:no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2"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20"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1"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A827CF1F-6AC2-47A5-BCD1-BF3D716EB027}" type="datetime1">
              <a:rPr lang="en-US" smtClean="0"/>
              <a:t>3/26/2020</a:t>
            </a:fld>
            <a:endParaRPr lang="en-US"/>
          </a:p>
        </p:txBody>
      </p:sp>
      <p:pic>
        <p:nvPicPr>
          <p:cNvPr id="8" name="Picture 7">
            <a:extLst>
              <a:ext uri="{FF2B5EF4-FFF2-40B4-BE49-F238E27FC236}">
                <a16:creationId xmlns:a16="http://schemas.microsoft.com/office/drawing/2014/main" id="{B09B3A8D-7794-4DA8-88FF-92EFE434D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360129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ooter">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3"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DB850964-A277-4A08-AA6B-75954FD4E983}" type="datetime1">
              <a:rPr lang="en-US" smtClean="0"/>
              <a:t>3/26/2020</a:t>
            </a:fld>
            <a:endParaRPr lang="en-US"/>
          </a:p>
        </p:txBody>
      </p:sp>
      <p:pic>
        <p:nvPicPr>
          <p:cNvPr id="6" name="Picture 5">
            <a:extLst>
              <a:ext uri="{FF2B5EF4-FFF2-40B4-BE49-F238E27FC236}">
                <a16:creationId xmlns:a16="http://schemas.microsoft.com/office/drawing/2014/main" id="{A5C4DA49-3A68-42CA-8943-0B53BA7CC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146464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1">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p:nvSpPr>
        <p:spPr>
          <a:xfrm>
            <a:off x="33556" y="-807771"/>
            <a:ext cx="3547675" cy="6247736"/>
          </a:xfrm>
          <a:prstGeom prst="rect">
            <a:avLst/>
          </a:prstGeom>
          <a:noFill/>
        </p:spPr>
        <p:txBody>
          <a:bodyPr wrap="square" rtlCol="0">
            <a:spAutoFit/>
          </a:bodyPr>
          <a:lstStyle/>
          <a:p>
            <a:r>
              <a:rPr lang="en-US" sz="39999" b="1" i="0">
                <a:solidFill>
                  <a:schemeClr val="tx1">
                    <a:alpha val="50000"/>
                  </a:schemeClr>
                </a:solidFill>
                <a:latin typeface="Helvetica" charset="0"/>
                <a:ea typeface="Helvetica" charset="0"/>
                <a:cs typeface="Helvetica" charset="0"/>
              </a:rPr>
              <a:t>“</a:t>
            </a:r>
          </a:p>
        </p:txBody>
      </p:sp>
      <p:sp>
        <p:nvSpPr>
          <p:cNvPr id="9" name="TextBox 8"/>
          <p:cNvSpPr txBox="1"/>
          <p:nvPr/>
        </p:nvSpPr>
        <p:spPr>
          <a:xfrm>
            <a:off x="8450315" y="3734068"/>
            <a:ext cx="3547675" cy="6247736"/>
          </a:xfrm>
          <a:prstGeom prst="rect">
            <a:avLst/>
          </a:prstGeom>
          <a:noFill/>
        </p:spPr>
        <p:txBody>
          <a:bodyPr wrap="square" rtlCol="0">
            <a:spAutoFit/>
          </a:bodyPr>
          <a:lstStyle/>
          <a:p>
            <a:r>
              <a:rPr lang="en-US" sz="39999" b="1" i="0">
                <a:solidFill>
                  <a:schemeClr val="tx1">
                    <a:alpha val="50000"/>
                  </a:schemeClr>
                </a:solidFill>
                <a:latin typeface="Arial" panose="020B0604020202020204" pitchFamily="34" charset="0"/>
                <a:ea typeface="Helvetica" charset="0"/>
                <a:cs typeface="Arial" panose="020B0604020202020204" pitchFamily="34" charset="0"/>
              </a:rPr>
              <a:t>”</a:t>
            </a:r>
          </a:p>
        </p:txBody>
      </p:sp>
      <p:sp>
        <p:nvSpPr>
          <p:cNvPr id="5" name="Text Placeholder 3"/>
          <p:cNvSpPr>
            <a:spLocks noGrp="1"/>
          </p:cNvSpPr>
          <p:nvPr>
            <p:ph type="body" sz="quarter" idx="12" hasCustomPrompt="1"/>
          </p:nvPr>
        </p:nvSpPr>
        <p:spPr>
          <a:xfrm>
            <a:off x="818606" y="609600"/>
            <a:ext cx="10783631" cy="5610816"/>
          </a:xfrm>
        </p:spPr>
        <p:txBody>
          <a:bodyPr lIns="91440" anchor="ctr" anchorCtr="0"/>
          <a:lstStyle>
            <a:lvl1pPr marL="0" indent="0" algn="ctr">
              <a:buNone/>
              <a:tabLst/>
              <a:defRPr sz="4000" b="0" i="0" cap="none" baseline="0">
                <a:solidFill>
                  <a:schemeClr val="tx1"/>
                </a:solidFill>
                <a:latin typeface="Gotham Bold" panose="02000803030000020004" pitchFamily="2" charset="0"/>
                <a:ea typeface="Gotham Bold" panose="02000803030000020004" pitchFamily="2" charset="0"/>
                <a:cs typeface="Gotham Bold" panose="02000803030000020004" pitchFamily="2" charset="0"/>
              </a:defRPr>
            </a:lvl1pPr>
            <a:lvl2pPr marL="12700" marR="0" indent="0" algn="ctr" defTabSz="914377" rtl="0" eaLnBrk="1" fontAlgn="auto" latinLnBrk="0" hangingPunct="1">
              <a:lnSpc>
                <a:spcPct val="90000"/>
              </a:lnSpc>
              <a:spcBef>
                <a:spcPts val="500"/>
              </a:spcBef>
              <a:spcAft>
                <a:spcPts val="500"/>
              </a:spcAft>
              <a:buClrTx/>
              <a:buSzTx/>
              <a:buFont typeface="Arial" panose="020B0604020202020204" pitchFamily="34" charset="0"/>
              <a:buNone/>
              <a:tabLst/>
              <a:defRPr sz="1600" b="0" i="0" cap="none" spc="0" baseline="0">
                <a:solidFill>
                  <a:schemeClr val="tx1"/>
                </a:solidFill>
                <a:latin typeface="Helvetica LT Std Light" charset="0"/>
                <a:ea typeface="Helvetica LT Std Light" charset="0"/>
                <a:cs typeface="Helvetica LT Std Light" charset="0"/>
              </a:defRPr>
            </a:lvl2pPr>
            <a:lvl3pPr marL="0" indent="0">
              <a:spcBef>
                <a:spcPts val="1000"/>
              </a:spcBef>
              <a:spcAft>
                <a:spcPts val="0"/>
              </a:spcAft>
              <a:buFontTx/>
              <a:buNone/>
              <a:tabLst/>
              <a:defRPr sz="1600" b="0" i="0" cap="none" spc="0" baseline="0">
                <a:solidFill>
                  <a:schemeClr val="tx2">
                    <a:lumMod val="40000"/>
                    <a:lumOff val="60000"/>
                  </a:schemeClr>
                </a:solidFill>
                <a:latin typeface="Helvetica LT Std Light" charset="0"/>
                <a:ea typeface="Helvetica LT Std Light" charset="0"/>
                <a:cs typeface="Helvetica LT Std Light" charset="0"/>
              </a:defRPr>
            </a:lvl3pPr>
            <a:lvl4pPr marL="0" indent="0">
              <a:spcBef>
                <a:spcPts val="500"/>
              </a:spcBef>
              <a:spcAft>
                <a:spcPts val="2000"/>
              </a:spcAft>
              <a:buNone/>
              <a:tabLst/>
              <a:defRPr sz="4400" b="1" i="0" cap="all" spc="0" baseline="0">
                <a:solidFill>
                  <a:schemeClr val="tx2">
                    <a:lumMod val="40000"/>
                    <a:lumOff val="60000"/>
                  </a:schemeClr>
                </a:solidFill>
                <a:latin typeface="Helvetica LT Std Black Condensed" charset="0"/>
                <a:ea typeface="Helvetica LT Std Black Condensed" charset="0"/>
                <a:cs typeface="Helvetica LT Std Black Condensed" charset="0"/>
              </a:defRPr>
            </a:lvl4pPr>
          </a:lstStyle>
          <a:p>
            <a:pPr lvl="0"/>
            <a:r>
              <a:rPr lang="en-US"/>
              <a:t>This is a quote</a:t>
            </a:r>
          </a:p>
        </p:txBody>
      </p:sp>
      <p:sp>
        <p:nvSpPr>
          <p:cNvPr id="8" name="Text Placeholder 7"/>
          <p:cNvSpPr>
            <a:spLocks noGrp="1"/>
          </p:cNvSpPr>
          <p:nvPr>
            <p:ph type="body" sz="quarter" idx="14" hasCustomPrompt="1"/>
          </p:nvPr>
        </p:nvSpPr>
        <p:spPr>
          <a:xfrm>
            <a:off x="456409" y="5760721"/>
            <a:ext cx="7971025" cy="780689"/>
          </a:xfrm>
        </p:spPr>
        <p:txBody>
          <a:bodyPr anchor="b" anchorCtr="0">
            <a:normAutofit/>
          </a:bodyPr>
          <a:lstStyle>
            <a:lvl1pPr marL="0" indent="0">
              <a:buNone/>
              <a:defRPr sz="1600" b="0" i="0">
                <a:solidFill>
                  <a:schemeClr val="tx1"/>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This is the author</a:t>
            </a:r>
          </a:p>
        </p:txBody>
      </p:sp>
    </p:spTree>
    <p:extLst>
      <p:ext uri="{BB962C8B-B14F-4D97-AF65-F5344CB8AC3E}">
        <p14:creationId xmlns:p14="http://schemas.microsoft.com/office/powerpoint/2010/main" val="32985357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0" y="665826"/>
            <a:ext cx="10363200" cy="5094894"/>
          </a:xfrm>
          <a:ln w="63500">
            <a:solidFill>
              <a:schemeClr val="tx1"/>
            </a:solidFill>
          </a:ln>
        </p:spPr>
        <p:txBody>
          <a:bodyPr anchor="ctr" anchorCtr="1">
            <a:normAutofit/>
          </a:bodyPr>
          <a:lstStyle>
            <a:lvl1pPr algn="ctr">
              <a:defRPr sz="4000" b="0" i="0">
                <a:latin typeface="Gotham Bold" panose="02000803030000020004" pitchFamily="2" charset="0"/>
                <a:ea typeface="Gotham Bold" panose="02000803030000020004" pitchFamily="2" charset="0"/>
                <a:cs typeface="Gotham Bold" panose="02000803030000020004" pitchFamily="2" charset="0"/>
              </a:defRPr>
            </a:lvl1pPr>
          </a:lstStyle>
          <a:p>
            <a:r>
              <a:rPr lang="en-US"/>
              <a:t>This is a quote.</a:t>
            </a:r>
          </a:p>
        </p:txBody>
      </p:sp>
      <p:sp>
        <p:nvSpPr>
          <p:cNvPr id="3" name="Text Placeholder 7"/>
          <p:cNvSpPr>
            <a:spLocks noGrp="1"/>
          </p:cNvSpPr>
          <p:nvPr>
            <p:ph type="body" sz="quarter" idx="14" hasCustomPrompt="1"/>
          </p:nvPr>
        </p:nvSpPr>
        <p:spPr>
          <a:xfrm>
            <a:off x="783639" y="5760721"/>
            <a:ext cx="7854587" cy="780689"/>
          </a:xfrm>
        </p:spPr>
        <p:txBody>
          <a:bodyPr anchor="b" anchorCtr="0">
            <a:normAutofit/>
          </a:bodyPr>
          <a:lstStyle>
            <a:lvl1pPr marL="0" indent="0">
              <a:buNone/>
              <a:defRPr sz="1600" b="0" i="0">
                <a:solidFill>
                  <a:schemeClr val="tx1"/>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This is the author</a:t>
            </a:r>
          </a:p>
        </p:txBody>
      </p:sp>
    </p:spTree>
    <p:extLst>
      <p:ext uri="{BB962C8B-B14F-4D97-AF65-F5344CB8AC3E}">
        <p14:creationId xmlns:p14="http://schemas.microsoft.com/office/powerpoint/2010/main" val="23055196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Media">
    <p:spTree>
      <p:nvGrpSpPr>
        <p:cNvPr id="1" name=""/>
        <p:cNvGrpSpPr/>
        <p:nvPr/>
      </p:nvGrpSpPr>
      <p:grpSpPr>
        <a:xfrm>
          <a:off x="0" y="0"/>
          <a:ext cx="0" cy="0"/>
          <a:chOff x="0" y="0"/>
          <a:chExt cx="0" cy="0"/>
        </a:xfrm>
      </p:grpSpPr>
      <p:sp>
        <p:nvSpPr>
          <p:cNvPr id="4" name="Content Placeholder 2"/>
          <p:cNvSpPr>
            <a:spLocks noGrp="1"/>
          </p:cNvSpPr>
          <p:nvPr>
            <p:ph sz="quarter" idx="14" hasCustomPrompt="1"/>
          </p:nvPr>
        </p:nvSpPr>
        <p:spPr>
          <a:xfrm>
            <a:off x="0" y="0"/>
            <a:ext cx="12192000" cy="6858000"/>
          </a:xfrm>
        </p:spPr>
        <p:txBody>
          <a:bodyPr anchor="ctr" anchorCtr="0"/>
          <a:lstStyle>
            <a:lvl1pPr marL="0" indent="0" algn="ctr">
              <a:buNone/>
              <a:defRPr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Tree>
    <p:extLst>
      <p:ext uri="{BB962C8B-B14F-4D97-AF65-F5344CB8AC3E}">
        <p14:creationId xmlns:p14="http://schemas.microsoft.com/office/powerpoint/2010/main" val="225786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Media- Color Border">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681320" y="744074"/>
            <a:ext cx="10805800" cy="5360894"/>
          </a:xfrm>
        </p:spPr>
        <p:txBody>
          <a:bodyPr anchor="ctr" anchorCtr="0"/>
          <a:lstStyle>
            <a:lvl1pPr marL="0" indent="0" algn="ctr">
              <a:buNone/>
              <a:defRPr b="0" i="0">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Tree>
    <p:extLst>
      <p:ext uri="{BB962C8B-B14F-4D97-AF65-F5344CB8AC3E}">
        <p14:creationId xmlns:p14="http://schemas.microsoft.com/office/powerpoint/2010/main" val="238992447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Media- Dark Boarder">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681320" y="744074"/>
            <a:ext cx="10805800" cy="5360894"/>
          </a:xfrm>
        </p:spPr>
        <p:txBody>
          <a:bodyPr anchor="ctr" anchorCtr="0"/>
          <a:lstStyle>
            <a:lvl1pPr marL="0" indent="0" algn="ctr">
              <a:buNone/>
              <a:defRPr b="0" i="0">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Tree>
    <p:extLst>
      <p:ext uri="{BB962C8B-B14F-4D97-AF65-F5344CB8AC3E}">
        <p14:creationId xmlns:p14="http://schemas.microsoft.com/office/powerpoint/2010/main" val="11300281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Stylin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6457" y="439526"/>
            <a:ext cx="11461596" cy="1175502"/>
          </a:xfrm>
        </p:spPr>
        <p:txBody>
          <a:bodyPr>
            <a:no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Chart </a:t>
            </a:r>
            <a:r>
              <a:rPr lang="en-US" err="1"/>
              <a:t>syling</a:t>
            </a:r>
            <a:endParaRPr lang="en-US"/>
          </a:p>
        </p:txBody>
      </p:sp>
      <p:sp>
        <p:nvSpPr>
          <p:cNvPr id="2" name="Title 1"/>
          <p:cNvSpPr>
            <a:spLocks noGrp="1"/>
          </p:cNvSpPr>
          <p:nvPr>
            <p:ph type="title" hasCustomPrompt="1"/>
          </p:nvPr>
        </p:nvSpPr>
        <p:spPr>
          <a:xfrm>
            <a:off x="1312453" y="1023671"/>
            <a:ext cx="10515600" cy="879711"/>
          </a:xfrm>
        </p:spPr>
        <p:txBody>
          <a:bodyPr anchor="t" anchorCtr="0">
            <a:normAutofit/>
          </a:bodyPr>
          <a:lstStyle>
            <a:lvl1pPr>
              <a:defRPr sz="3000" b="0" i="0" cap="all" baseline="0">
                <a:solidFill>
                  <a:schemeClr val="accent3"/>
                </a:solidFill>
                <a:latin typeface="Gotham Bold" charset="0"/>
                <a:ea typeface="Gotham Bold" charset="0"/>
                <a:cs typeface="Gotham Bold" charset="0"/>
              </a:defRPr>
            </a:lvl1pPr>
          </a:lstStyle>
          <a:p>
            <a:r>
              <a:rPr lang="en-US"/>
              <a:t>Copy/paste chart from </a:t>
            </a:r>
            <a:br>
              <a:rPr lang="en-US"/>
            </a:br>
            <a:r>
              <a:rPr lang="en-US"/>
              <a:t>master slides</a:t>
            </a:r>
          </a:p>
        </p:txBody>
      </p:sp>
      <p:graphicFrame>
        <p:nvGraphicFramePr>
          <p:cNvPr id="14" name="Content Placeholder 7"/>
          <p:cNvGraphicFramePr>
            <a:graphicFrameLocks/>
          </p:cNvGraphicFramePr>
          <p:nvPr>
            <p:extLst>
              <p:ext uri="{D42A27DB-BD31-4B8C-83A1-F6EECF244321}">
                <p14:modId xmlns:p14="http://schemas.microsoft.com/office/powerpoint/2010/main" val="3711392289"/>
              </p:ext>
            </p:extLst>
          </p:nvPr>
        </p:nvGraphicFramePr>
        <p:xfrm>
          <a:off x="1456729" y="2179704"/>
          <a:ext cx="9348434" cy="2873360"/>
        </p:xfrm>
        <a:graphic>
          <a:graphicData uri="http://schemas.openxmlformats.org/drawingml/2006/table">
            <a:tbl>
              <a:tblPr firstRow="1" bandRow="1">
                <a:tableStyleId>{F2DE63D5-997A-4646-A377-4702673A728D}</a:tableStyleId>
              </a:tblPr>
              <a:tblGrid>
                <a:gridCol w="2008235">
                  <a:extLst>
                    <a:ext uri="{9D8B030D-6E8A-4147-A177-3AD203B41FA5}">
                      <a16:colId xmlns:a16="http://schemas.microsoft.com/office/drawing/2014/main" val="20000"/>
                    </a:ext>
                  </a:extLst>
                </a:gridCol>
                <a:gridCol w="2235361">
                  <a:extLst>
                    <a:ext uri="{9D8B030D-6E8A-4147-A177-3AD203B41FA5}">
                      <a16:colId xmlns:a16="http://schemas.microsoft.com/office/drawing/2014/main" val="20001"/>
                    </a:ext>
                  </a:extLst>
                </a:gridCol>
                <a:gridCol w="1666313">
                  <a:extLst>
                    <a:ext uri="{9D8B030D-6E8A-4147-A177-3AD203B41FA5}">
                      <a16:colId xmlns:a16="http://schemas.microsoft.com/office/drawing/2014/main" val="20002"/>
                    </a:ext>
                  </a:extLst>
                </a:gridCol>
                <a:gridCol w="1104633">
                  <a:extLst>
                    <a:ext uri="{9D8B030D-6E8A-4147-A177-3AD203B41FA5}">
                      <a16:colId xmlns:a16="http://schemas.microsoft.com/office/drawing/2014/main" val="20003"/>
                    </a:ext>
                  </a:extLst>
                </a:gridCol>
                <a:gridCol w="2333892">
                  <a:extLst>
                    <a:ext uri="{9D8B030D-6E8A-4147-A177-3AD203B41FA5}">
                      <a16:colId xmlns:a16="http://schemas.microsoft.com/office/drawing/2014/main" val="20004"/>
                    </a:ext>
                  </a:extLst>
                </a:gridCol>
              </a:tblGrid>
              <a:tr h="486112">
                <a:tc>
                  <a:txBody>
                    <a:bodyPr/>
                    <a:lstStyle/>
                    <a:p>
                      <a:r>
                        <a:rPr lang="en-US" sz="1300" b="0" i="0">
                          <a:latin typeface="+mj-lt"/>
                          <a:ea typeface="Helvetica" charset="0"/>
                          <a:cs typeface="Helvetica" charset="0"/>
                        </a:rPr>
                        <a:t>PART</a:t>
                      </a:r>
                      <a:r>
                        <a:rPr lang="en-US" sz="1300" b="0" i="0" baseline="0">
                          <a:latin typeface="+mj-lt"/>
                          <a:ea typeface="Helvetica" charset="0"/>
                          <a:cs typeface="Helvetica" charset="0"/>
                        </a:rPr>
                        <a:t> CODE</a:t>
                      </a:r>
                      <a:endParaRPr lang="en-US" sz="1300" b="0" i="0">
                        <a:latin typeface="+mj-lt"/>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DESCRIPTION</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PRICE</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POINTS</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STATUS</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75284">
                <a:tc>
                  <a:txBody>
                    <a:bodyPr/>
                    <a:lstStyle/>
                    <a:p>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(E-Gap)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47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(Air-Gap)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47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(Mass)</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47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(E-Gap)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486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(Air 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Footer Placeholder 4"/>
          <p:cNvSpPr>
            <a:spLocks noGrp="1"/>
          </p:cNvSpPr>
          <p:nvPr>
            <p:ph type="ftr" sz="quarter" idx="11"/>
          </p:nvPr>
        </p:nvSpPr>
        <p:spPr>
          <a:xfrm>
            <a:off x="2424999" y="6317395"/>
            <a:ext cx="8795511" cy="365125"/>
          </a:xfrm>
          <a:prstGeom prst="rect">
            <a:avLst/>
          </a:prstGeom>
        </p:spPr>
        <p:txBody>
          <a:bodyPr anchor="ctr" anchorCtr="0"/>
          <a:lstStyle>
            <a:lvl1pPr algn="l">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endParaRPr lang="en-US"/>
          </a:p>
        </p:txBody>
      </p:sp>
      <p:sp>
        <p:nvSpPr>
          <p:cNvPr id="11"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2"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629A3842-9C07-4BA3-BFB8-2988FD102EDE}" type="datetime1">
              <a:rPr lang="en-US" smtClean="0"/>
              <a:t>3/26/2020</a:t>
            </a:fld>
            <a:endParaRPr lang="en-US"/>
          </a:p>
        </p:txBody>
      </p:sp>
      <p:pic>
        <p:nvPicPr>
          <p:cNvPr id="16" name="Picture 15">
            <a:extLst>
              <a:ext uri="{FF2B5EF4-FFF2-40B4-BE49-F238E27FC236}">
                <a16:creationId xmlns:a16="http://schemas.microsoft.com/office/drawing/2014/main" id="{103D6AC9-DDBA-45AC-AF5D-E4CBB6704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3713168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3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External">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1737360"/>
            <a:ext cx="12192000" cy="3422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p:nvSpPr>
        <p:spPr>
          <a:xfrm>
            <a:off x="0" y="1737360"/>
            <a:ext cx="12192000" cy="3422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97228" y="2838673"/>
            <a:ext cx="10363200" cy="885190"/>
          </a:xfrm>
        </p:spPr>
        <p:txBody>
          <a:bodyPr anchor="ctr" anchorCtr="0">
            <a:normAutofit/>
          </a:bodyPr>
          <a:lstStyle>
            <a:lvl1pPr algn="ctr">
              <a:defRPr sz="5000" b="0" i="0" cap="all" baseline="0">
                <a:solidFill>
                  <a:schemeClr val="bg2"/>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r>
              <a:rPr lang="en-US"/>
              <a:t>Headline</a:t>
            </a:r>
          </a:p>
        </p:txBody>
      </p:sp>
      <p:sp>
        <p:nvSpPr>
          <p:cNvPr id="3" name="Subtitle 2"/>
          <p:cNvSpPr>
            <a:spLocks noGrp="1"/>
          </p:cNvSpPr>
          <p:nvPr>
            <p:ph type="subTitle" idx="1" hasCustomPrompt="1"/>
          </p:nvPr>
        </p:nvSpPr>
        <p:spPr>
          <a:xfrm>
            <a:off x="1506828" y="3598418"/>
            <a:ext cx="9144000" cy="521278"/>
          </a:xfrm>
        </p:spPr>
        <p:txBody>
          <a:bodyPr anchor="ctr" anchorCtr="0">
            <a:normAutofit/>
          </a:bodyPr>
          <a:lstStyle>
            <a:lvl1pPr marL="0" indent="0" algn="ctr">
              <a:spcBef>
                <a:spcPts val="1000"/>
              </a:spcBef>
              <a:buNone/>
              <a:defRPr sz="1800" b="0" i="0" cap="none" baseline="0">
                <a:solidFill>
                  <a:schemeClr val="bg2"/>
                </a:solidFill>
                <a:latin typeface="Helvetica LT Std Light" panose="020B0403020202020204" pitchFamily="34" charset="0"/>
                <a:ea typeface="Helvetica LT Std Light" panose="020B0403020202020204" pitchFamily="34" charset="0"/>
                <a:cs typeface="Helvetic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Subheadline</a:t>
            </a:r>
            <a:endParaRPr lang="en-US"/>
          </a:p>
        </p:txBody>
      </p:sp>
      <p:cxnSp>
        <p:nvCxnSpPr>
          <p:cNvPr id="8" name="Straight Connector 7"/>
          <p:cNvCxnSpPr/>
          <p:nvPr/>
        </p:nvCxnSpPr>
        <p:spPr>
          <a:xfrm>
            <a:off x="1506828" y="424905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p:nvSpPr>
        <p:spPr>
          <a:xfrm>
            <a:off x="1506828" y="444769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solidFill>
                  <a:schemeClr val="bg2"/>
                </a:solidFill>
                <a:latin typeface="Helvetica LT Std Light" charset="0"/>
                <a:ea typeface="Helvetica LT Std Light" charset="0"/>
                <a:cs typeface="Helvetica LT Std Light" charset="0"/>
              </a:rPr>
              <a:pPr/>
              <a:t>3/26/2020</a:t>
            </a:fld>
            <a:endParaRPr lang="en-US" sz="1200" b="0" i="0">
              <a:solidFill>
                <a:schemeClr val="bg2"/>
              </a:solidFill>
              <a:latin typeface="Helvetica LT Std Light" charset="0"/>
              <a:ea typeface="Helvetica LT Std Light" charset="0"/>
              <a:cs typeface="Helvetica LT Std Light"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93" y="5661187"/>
            <a:ext cx="1089735" cy="917403"/>
          </a:xfrm>
          <a:prstGeom prst="rect">
            <a:avLst/>
          </a:prstGeom>
        </p:spPr>
      </p:pic>
      <p:cxnSp>
        <p:nvCxnSpPr>
          <p:cNvPr id="14" name="Straight Connector 13"/>
          <p:cNvCxnSpPr/>
          <p:nvPr userDrawn="1"/>
        </p:nvCxnSpPr>
        <p:spPr>
          <a:xfrm>
            <a:off x="1506828" y="424905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Date Placeholder 3"/>
          <p:cNvSpPr txBox="1">
            <a:spLocks/>
          </p:cNvSpPr>
          <p:nvPr userDrawn="1"/>
        </p:nvSpPr>
        <p:spPr>
          <a:xfrm>
            <a:off x="1506828" y="444769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solidFill>
                  <a:schemeClr val="bg2"/>
                </a:solidFill>
                <a:latin typeface="Helvetica LT Std Light" panose="020B0403020202020204" pitchFamily="34" charset="0"/>
                <a:ea typeface="Helvetica LT Std Light" charset="0"/>
                <a:cs typeface="Helvetica LT Std Light" charset="0"/>
              </a:rPr>
              <a:pPr/>
              <a:t>3/26/2020</a:t>
            </a:fld>
            <a:endParaRPr lang="en-US" sz="1200" b="0" i="0">
              <a:solidFill>
                <a:schemeClr val="bg2"/>
              </a:solidFill>
              <a:latin typeface="Helvetica LT Std Light" panose="020B0403020202020204" pitchFamily="34" charset="0"/>
              <a:ea typeface="Helvetica LT Std Light" charset="0"/>
              <a:cs typeface="Helvetica LT Std Light" charset="0"/>
            </a:endParaRPr>
          </a:p>
        </p:txBody>
      </p:sp>
      <p:sp>
        <p:nvSpPr>
          <p:cNvPr id="6" name="Picture Placeholder 5"/>
          <p:cNvSpPr>
            <a:spLocks noGrp="1"/>
          </p:cNvSpPr>
          <p:nvPr>
            <p:ph type="pic" sz="quarter" idx="10" hasCustomPrompt="1"/>
          </p:nvPr>
        </p:nvSpPr>
        <p:spPr>
          <a:xfrm>
            <a:off x="4125384" y="1736725"/>
            <a:ext cx="3941233" cy="979488"/>
          </a:xfrm>
        </p:spPr>
        <p:txBody>
          <a:bodyPr anchor="ctr" anchorCtr="0"/>
          <a:lstStyle>
            <a:lvl1pPr marL="0" indent="0" algn="ctr">
              <a:buNone/>
              <a:defRPr/>
            </a:lvl1pPr>
          </a:lstStyle>
          <a:p>
            <a:r>
              <a:rPr lang="en-US"/>
              <a:t>Insert Logo</a:t>
            </a:r>
          </a:p>
        </p:txBody>
      </p:sp>
    </p:spTree>
    <p:extLst>
      <p:ext uri="{BB962C8B-B14F-4D97-AF65-F5344CB8AC3E}">
        <p14:creationId xmlns:p14="http://schemas.microsoft.com/office/powerpoint/2010/main" val="26254962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Overview">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2" hasCustomPrompt="1"/>
          </p:nvPr>
        </p:nvSpPr>
        <p:spPr>
          <a:xfrm>
            <a:off x="714102" y="609600"/>
            <a:ext cx="10783631" cy="5610816"/>
          </a:xfrm>
        </p:spPr>
        <p:txBody>
          <a:bodyPr lIns="91440" anchor="ctr" anchorCtr="0"/>
          <a:lstStyle>
            <a:lvl1pPr marL="0" indent="0">
              <a:buNone/>
              <a:tabLst/>
              <a:defRPr sz="2000" b="0" i="0" cap="none" baseline="0">
                <a:solidFill>
                  <a:schemeClr val="bg1"/>
                </a:solidFill>
                <a:latin typeface="Helvetica LT Std Light" charset="0"/>
                <a:ea typeface="Helvetica LT Std Light" charset="0"/>
                <a:cs typeface="Helvetica LT Std Light" charset="0"/>
              </a:defRPr>
            </a:lvl1pPr>
            <a:lvl2pPr marL="0" marR="0" indent="0" algn="l" defTabSz="914377" rtl="0" eaLnBrk="1" fontAlgn="auto" latinLnBrk="0" hangingPunct="1">
              <a:lnSpc>
                <a:spcPct val="90000"/>
              </a:lnSpc>
              <a:spcBef>
                <a:spcPts val="500"/>
              </a:spcBef>
              <a:spcAft>
                <a:spcPts val="2000"/>
              </a:spcAft>
              <a:buClrTx/>
              <a:buSzTx/>
              <a:buFont typeface="Arial" panose="020B0604020202020204" pitchFamily="34" charset="0"/>
              <a:buNone/>
              <a:tabLst/>
              <a:defRPr sz="6500" b="0" i="0" cap="all" spc="0" baseline="0">
                <a:solidFill>
                  <a:schemeClr val="bg1"/>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2pPr>
            <a:lvl3pPr marL="0" indent="0">
              <a:spcBef>
                <a:spcPts val="1000"/>
              </a:spcBef>
              <a:spcAft>
                <a:spcPts val="0"/>
              </a:spcAft>
              <a:buFontTx/>
              <a:buNone/>
              <a:tabLst/>
              <a:defRPr sz="2000" b="0" i="0" cap="none" spc="0" baseline="0">
                <a:solidFill>
                  <a:schemeClr val="tx2">
                    <a:lumMod val="40000"/>
                    <a:lumOff val="60000"/>
                  </a:schemeClr>
                </a:solidFill>
                <a:latin typeface="Helvetica LT Std Light" charset="0"/>
                <a:ea typeface="Helvetica LT Std Light" charset="0"/>
                <a:cs typeface="Helvetica LT Std Light" charset="0"/>
              </a:defRPr>
            </a:lvl3pPr>
            <a:lvl4pPr marL="0" indent="0">
              <a:spcBef>
                <a:spcPts val="500"/>
              </a:spcBef>
              <a:spcAft>
                <a:spcPts val="2000"/>
              </a:spcAft>
              <a:buNone/>
              <a:tabLst/>
              <a:defRPr sz="6500" b="0" i="0" cap="all" spc="0" baseline="0">
                <a:solidFill>
                  <a:schemeClr val="tx2">
                    <a:lumMod val="40000"/>
                    <a:lumOff val="6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4pPr>
          </a:lstStyle>
          <a:p>
            <a:pPr lvl="0"/>
            <a:r>
              <a:rPr lang="en-US"/>
              <a:t>Section 1:</a:t>
            </a:r>
          </a:p>
          <a:p>
            <a:pPr lvl="1"/>
            <a:r>
              <a:rPr lang="en-US"/>
              <a:t>First level </a:t>
            </a:r>
          </a:p>
          <a:p>
            <a:pPr lvl="2"/>
            <a:r>
              <a:rPr lang="en-US"/>
              <a:t>Section 2:</a:t>
            </a:r>
          </a:p>
          <a:p>
            <a:pPr lvl="3"/>
            <a:r>
              <a:rPr lang="en-US"/>
              <a:t>Second level</a:t>
            </a:r>
          </a:p>
        </p:txBody>
      </p:sp>
    </p:spTree>
    <p:extLst>
      <p:ext uri="{BB962C8B-B14F-4D97-AF65-F5344CB8AC3E}">
        <p14:creationId xmlns:p14="http://schemas.microsoft.com/office/powerpoint/2010/main" val="830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Individual">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704878" y="5512159"/>
            <a:ext cx="10787585" cy="1102428"/>
          </a:xfrm>
        </p:spPr>
        <p:txBody>
          <a:bodyPr anchor="b" anchorCtr="0">
            <a:normAutofit/>
          </a:bodyPr>
          <a:lstStyle>
            <a:lvl1pPr>
              <a:defRPr sz="6500" b="0" i="0" cap="all" spc="0" baseline="0">
                <a:solidFill>
                  <a:schemeClr val="bg1"/>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r>
              <a:rPr lang="en-US"/>
              <a:t>title</a:t>
            </a:r>
          </a:p>
        </p:txBody>
      </p:sp>
      <p:sp>
        <p:nvSpPr>
          <p:cNvPr id="4" name="Text Placeholder 3"/>
          <p:cNvSpPr>
            <a:spLocks noGrp="1"/>
          </p:cNvSpPr>
          <p:nvPr>
            <p:ph type="body" sz="quarter" idx="10" hasCustomPrompt="1"/>
          </p:nvPr>
        </p:nvSpPr>
        <p:spPr>
          <a:xfrm>
            <a:off x="704874" y="5332445"/>
            <a:ext cx="10787589" cy="359427"/>
          </a:xfrm>
        </p:spPr>
        <p:txBody>
          <a:bodyPr/>
          <a:lstStyle>
            <a:lvl1pPr marL="0" indent="0">
              <a:buNone/>
              <a:defRPr b="0" i="0" baseline="0">
                <a:solidFill>
                  <a:schemeClr val="bg1"/>
                </a:solidFill>
                <a:latin typeface="Helvetica LT Std Light" charset="0"/>
                <a:ea typeface="Helvetica LT Std Light" charset="0"/>
                <a:cs typeface="Helvetica LT Std Light" charset="0"/>
              </a:defRPr>
            </a:lvl1pPr>
          </a:lstStyle>
          <a:p>
            <a:pPr lvl="0"/>
            <a:r>
              <a:rPr lang="en-US"/>
              <a:t>Section #:</a:t>
            </a:r>
          </a:p>
        </p:txBody>
      </p:sp>
    </p:spTree>
    <p:extLst>
      <p:ext uri="{BB962C8B-B14F-4D97-AF65-F5344CB8AC3E}">
        <p14:creationId xmlns:p14="http://schemas.microsoft.com/office/powerpoint/2010/main" val="186257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6457" y="426463"/>
            <a:ext cx="11461596" cy="1175502"/>
          </a:xfrm>
        </p:spPr>
        <p:txBody>
          <a:bodyPr>
            <a:norm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2"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14"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5"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A1D24465-A0F5-4FE0-8635-D8D22D892643}" type="datetime1">
              <a:rPr lang="en-US" smtClean="0"/>
              <a:t>3/26/2020</a:t>
            </a:fld>
            <a:endParaRPr lang="en-US"/>
          </a:p>
        </p:txBody>
      </p:sp>
      <p:sp>
        <p:nvSpPr>
          <p:cNvPr id="12" name="Content Placeholder 2"/>
          <p:cNvSpPr>
            <a:spLocks noGrp="1"/>
          </p:cNvSpPr>
          <p:nvPr>
            <p:ph idx="1" hasCustomPrompt="1"/>
          </p:nvPr>
        </p:nvSpPr>
        <p:spPr>
          <a:xfrm>
            <a:off x="999067" y="1669084"/>
            <a:ext cx="10428652" cy="4564054"/>
          </a:xfrm>
        </p:spPr>
        <p:txBody>
          <a:bodyPr lIns="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pic>
        <p:nvPicPr>
          <p:cNvPr id="8" name="Picture 7">
            <a:extLst>
              <a:ext uri="{FF2B5EF4-FFF2-40B4-BE49-F238E27FC236}">
                <a16:creationId xmlns:a16="http://schemas.microsoft.com/office/drawing/2014/main" id="{E47088D0-840A-4FEA-961D-D80B5A1E5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29197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Text">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366457" y="426463"/>
            <a:ext cx="11461596" cy="1175502"/>
          </a:xfrm>
        </p:spPr>
        <p:txBody>
          <a:bodyPr>
            <a:norm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22" name="Content Placeholder 2"/>
          <p:cNvSpPr>
            <a:spLocks noGrp="1"/>
          </p:cNvSpPr>
          <p:nvPr>
            <p:ph idx="1" hasCustomPrompt="1"/>
          </p:nvPr>
        </p:nvSpPr>
        <p:spPr>
          <a:xfrm>
            <a:off x="999068" y="1669084"/>
            <a:ext cx="4704793" cy="4564054"/>
          </a:xfrm>
        </p:spPr>
        <p:txBody>
          <a:bodyPr lIns="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3" name="Content Placeholder 2"/>
          <p:cNvSpPr>
            <a:spLocks noGrp="1"/>
          </p:cNvSpPr>
          <p:nvPr>
            <p:ph idx="15" hasCustomPrompt="1"/>
          </p:nvPr>
        </p:nvSpPr>
        <p:spPr>
          <a:xfrm>
            <a:off x="6056122" y="1672149"/>
            <a:ext cx="4704793" cy="4564054"/>
          </a:xfrm>
        </p:spPr>
        <p:txBody>
          <a:bodyPr lIns="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5"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6"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6DD2F3AD-8379-4AF9-A484-CBF862739666}" type="datetime1">
              <a:rPr lang="en-US" smtClean="0"/>
              <a:t>3/26/2020</a:t>
            </a:fld>
            <a:endParaRPr lang="en-US"/>
          </a:p>
        </p:txBody>
      </p:sp>
      <p:pic>
        <p:nvPicPr>
          <p:cNvPr id="9" name="Picture 8">
            <a:extLst>
              <a:ext uri="{FF2B5EF4-FFF2-40B4-BE49-F238E27FC236}">
                <a16:creationId xmlns:a16="http://schemas.microsoft.com/office/drawing/2014/main" id="{506C77EF-4AD1-443F-B01A-24E2115DB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49015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Media- Left">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366457" y="426463"/>
            <a:ext cx="11461596" cy="1175502"/>
          </a:xfrm>
        </p:spPr>
        <p:txBody>
          <a:bodyPr>
            <a:norm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12" name="Content Placeholder 3"/>
          <p:cNvSpPr>
            <a:spLocks noGrp="1"/>
          </p:cNvSpPr>
          <p:nvPr>
            <p:ph sz="half" idx="2" hasCustomPrompt="1"/>
          </p:nvPr>
        </p:nvSpPr>
        <p:spPr>
          <a:xfrm>
            <a:off x="1306987" y="5776417"/>
            <a:ext cx="4397431" cy="465387"/>
          </a:xfrm>
        </p:spPr>
        <p:txBody>
          <a:bodyPr anchor="ctr" anchorCtr="0">
            <a:noAutofit/>
          </a:bodyPr>
          <a:lstStyle>
            <a:lvl1pPr marL="0" marR="0" indent="0" algn="ctr" defTabSz="914377" rtl="0" eaLnBrk="1" fontAlgn="auto" latinLnBrk="0" hangingPunct="1">
              <a:lnSpc>
                <a:spcPct val="90000"/>
              </a:lnSpc>
              <a:spcBef>
                <a:spcPts val="1000"/>
              </a:spcBef>
              <a:spcAft>
                <a:spcPts val="800"/>
              </a:spcAft>
              <a:buClrTx/>
              <a:buSzTx/>
              <a:buFontTx/>
              <a:buNone/>
              <a:tabLst/>
              <a:defRPr sz="1600" b="0" i="0" baseline="0">
                <a:solidFill>
                  <a:schemeClr val="accent6"/>
                </a:solidFill>
                <a:latin typeface="Helvetica LT Std Light" charset="0"/>
                <a:ea typeface="Helvetica LT Std Light" charset="0"/>
                <a:cs typeface="Helvetica LT Std Light" charset="0"/>
              </a:defRPr>
            </a:lvl1pPr>
            <a:lvl2pPr>
              <a:spcAft>
                <a:spcPts val="800"/>
              </a:spcAft>
              <a:defRPr sz="1600" b="0" i="0">
                <a:latin typeface="Helvetica Light" charset="0"/>
                <a:ea typeface="Helvetica Light" charset="0"/>
                <a:cs typeface="Helvetica Light" charset="0"/>
              </a:defRPr>
            </a:lvl2pPr>
            <a:lvl3pPr>
              <a:spcAft>
                <a:spcPts val="800"/>
              </a:spcAft>
              <a:defRPr sz="1600" b="0" i="0">
                <a:latin typeface="Helvetica Light" charset="0"/>
                <a:ea typeface="Helvetica Light" charset="0"/>
                <a:cs typeface="Helvetica Light" charset="0"/>
              </a:defRPr>
            </a:lvl3pPr>
            <a:lvl4pPr>
              <a:spcAft>
                <a:spcPts val="800"/>
              </a:spcAft>
              <a:defRPr sz="1600" b="0" i="0">
                <a:latin typeface="Helvetica Light" charset="0"/>
                <a:ea typeface="Helvetica Light" charset="0"/>
                <a:cs typeface="Helvetica Light" charset="0"/>
              </a:defRPr>
            </a:lvl4pPr>
            <a:lvl5pPr>
              <a:spcAft>
                <a:spcPts val="800"/>
              </a:spcAft>
              <a:defRPr sz="1600" b="0" i="0">
                <a:latin typeface="Helvetica Light" charset="0"/>
                <a:ea typeface="Helvetica Light" charset="0"/>
                <a:cs typeface="Helvetica Light" charset="0"/>
              </a:defRPr>
            </a:lvl5pPr>
          </a:lstStyle>
          <a:p>
            <a:pPr lvl="0"/>
            <a:r>
              <a:rPr lang="en-US"/>
              <a:t>Insert Caption Here</a:t>
            </a:r>
          </a:p>
        </p:txBody>
      </p:sp>
      <p:sp>
        <p:nvSpPr>
          <p:cNvPr id="13" name="Content Placeholder 12"/>
          <p:cNvSpPr>
            <a:spLocks noGrp="1"/>
          </p:cNvSpPr>
          <p:nvPr>
            <p:ph sz="quarter" idx="15" hasCustomPrompt="1"/>
          </p:nvPr>
        </p:nvSpPr>
        <p:spPr>
          <a:xfrm>
            <a:off x="1308100" y="1685244"/>
            <a:ext cx="4396317" cy="4067027"/>
          </a:xfrm>
        </p:spPr>
        <p:txBody>
          <a:bodyPr anchor="ctr" anchorCtr="0"/>
          <a:lstStyle>
            <a:lvl1pPr marL="0" indent="0" algn="ctr">
              <a:buNone/>
              <a:defRPr b="0" i="0" baseline="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
        <p:nvSpPr>
          <p:cNvPr id="20" name="Content Placeholder 2"/>
          <p:cNvSpPr>
            <a:spLocks noGrp="1"/>
          </p:cNvSpPr>
          <p:nvPr>
            <p:ph idx="16" hasCustomPrompt="1"/>
          </p:nvPr>
        </p:nvSpPr>
        <p:spPr>
          <a:xfrm>
            <a:off x="6056122" y="1685244"/>
            <a:ext cx="5097277" cy="4548871"/>
          </a:xfrm>
        </p:spPr>
        <p:txBody>
          <a:bodyPr lIns="0" anchor="ctr" anchorCtr="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7"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8"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6AA7F2A7-B88E-4EB5-8B4E-2325D3B6FB38}" type="datetime1">
              <a:rPr lang="en-US" smtClean="0"/>
              <a:t>3/26/2020</a:t>
            </a:fld>
            <a:endParaRPr lang="en-US"/>
          </a:p>
        </p:txBody>
      </p:sp>
      <p:pic>
        <p:nvPicPr>
          <p:cNvPr id="11" name="Picture 10">
            <a:extLst>
              <a:ext uri="{FF2B5EF4-FFF2-40B4-BE49-F238E27FC236}">
                <a16:creationId xmlns:a16="http://schemas.microsoft.com/office/drawing/2014/main" id="{C3102289-7951-4E1C-A294-F940CD977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142842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Media- Right">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366457" y="426463"/>
            <a:ext cx="11461596" cy="1175502"/>
          </a:xfrm>
        </p:spPr>
        <p:txBody>
          <a:bodyPr>
            <a:no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13" name="Content Placeholder 3"/>
          <p:cNvSpPr>
            <a:spLocks noGrp="1"/>
          </p:cNvSpPr>
          <p:nvPr>
            <p:ph sz="half" idx="2" hasCustomPrompt="1"/>
          </p:nvPr>
        </p:nvSpPr>
        <p:spPr>
          <a:xfrm>
            <a:off x="6758942" y="5776417"/>
            <a:ext cx="4397431" cy="465387"/>
          </a:xfrm>
        </p:spPr>
        <p:txBody>
          <a:bodyPr anchor="ctr" anchorCtr="0">
            <a:noAutofit/>
          </a:bodyPr>
          <a:lstStyle>
            <a:lvl1pPr marL="0" marR="0" indent="0" algn="ctr" defTabSz="914377" rtl="0" eaLnBrk="1" fontAlgn="auto" latinLnBrk="0" hangingPunct="1">
              <a:lnSpc>
                <a:spcPct val="90000"/>
              </a:lnSpc>
              <a:spcBef>
                <a:spcPts val="1000"/>
              </a:spcBef>
              <a:spcAft>
                <a:spcPts val="800"/>
              </a:spcAft>
              <a:buClrTx/>
              <a:buSzTx/>
              <a:buFontTx/>
              <a:buNone/>
              <a:tabLst/>
              <a:defRPr sz="1600" b="0" i="0" baseline="0">
                <a:solidFill>
                  <a:schemeClr val="accent6"/>
                </a:solidFill>
                <a:latin typeface="Helvetica LT Std Light" charset="0"/>
                <a:ea typeface="Helvetica LT Std Light" charset="0"/>
                <a:cs typeface="Helvetica LT Std Light" charset="0"/>
              </a:defRPr>
            </a:lvl1pPr>
            <a:lvl2pPr>
              <a:spcAft>
                <a:spcPts val="800"/>
              </a:spcAft>
              <a:defRPr sz="1600" b="0" i="0">
                <a:latin typeface="Helvetica Light" charset="0"/>
                <a:ea typeface="Helvetica Light" charset="0"/>
                <a:cs typeface="Helvetica Light" charset="0"/>
              </a:defRPr>
            </a:lvl2pPr>
            <a:lvl3pPr>
              <a:spcAft>
                <a:spcPts val="800"/>
              </a:spcAft>
              <a:defRPr sz="1600" b="0" i="0">
                <a:latin typeface="Helvetica Light" charset="0"/>
                <a:ea typeface="Helvetica Light" charset="0"/>
                <a:cs typeface="Helvetica Light" charset="0"/>
              </a:defRPr>
            </a:lvl3pPr>
            <a:lvl4pPr>
              <a:spcAft>
                <a:spcPts val="800"/>
              </a:spcAft>
              <a:defRPr sz="1600" b="0" i="0">
                <a:latin typeface="Helvetica Light" charset="0"/>
                <a:ea typeface="Helvetica Light" charset="0"/>
                <a:cs typeface="Helvetica Light" charset="0"/>
              </a:defRPr>
            </a:lvl4pPr>
            <a:lvl5pPr>
              <a:spcAft>
                <a:spcPts val="800"/>
              </a:spcAft>
              <a:defRPr sz="1600" b="0" i="0">
                <a:latin typeface="Helvetica Light" charset="0"/>
                <a:ea typeface="Helvetica Light" charset="0"/>
                <a:cs typeface="Helvetica Light" charset="0"/>
              </a:defRPr>
            </a:lvl5pPr>
          </a:lstStyle>
          <a:p>
            <a:pPr lvl="0"/>
            <a:r>
              <a:rPr lang="en-US"/>
              <a:t>Insert Caption Here</a:t>
            </a:r>
          </a:p>
        </p:txBody>
      </p:sp>
      <p:sp>
        <p:nvSpPr>
          <p:cNvPr id="14" name="Content Placeholder 12"/>
          <p:cNvSpPr>
            <a:spLocks noGrp="1"/>
          </p:cNvSpPr>
          <p:nvPr>
            <p:ph sz="quarter" idx="15" hasCustomPrompt="1"/>
          </p:nvPr>
        </p:nvSpPr>
        <p:spPr>
          <a:xfrm>
            <a:off x="6760055" y="1685244"/>
            <a:ext cx="4396317" cy="4067027"/>
          </a:xfrm>
        </p:spPr>
        <p:txBody>
          <a:bodyPr anchor="ctr" anchorCtr="0"/>
          <a:lstStyle>
            <a:lvl1pPr marL="0" indent="0" algn="ctr">
              <a:buNone/>
              <a:defRPr b="0" i="0" baseline="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
        <p:nvSpPr>
          <p:cNvPr id="15" name="Content Placeholder 2"/>
          <p:cNvSpPr>
            <a:spLocks noGrp="1"/>
          </p:cNvSpPr>
          <p:nvPr>
            <p:ph idx="16" hasCustomPrompt="1"/>
          </p:nvPr>
        </p:nvSpPr>
        <p:spPr>
          <a:xfrm>
            <a:off x="1312454" y="1685244"/>
            <a:ext cx="5097277" cy="4548871"/>
          </a:xfrm>
        </p:spPr>
        <p:txBody>
          <a:bodyPr lIns="0" anchor="ctr" anchorCtr="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1"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2"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264D2495-62DF-4E07-914C-DCA81E1DB5F9}" type="datetime1">
              <a:rPr lang="en-US" smtClean="0"/>
              <a:t>3/26/2020</a:t>
            </a:fld>
            <a:endParaRPr lang="en-US"/>
          </a:p>
        </p:txBody>
      </p:sp>
      <p:pic>
        <p:nvPicPr>
          <p:cNvPr id="11" name="Picture 10">
            <a:extLst>
              <a:ext uri="{FF2B5EF4-FFF2-40B4-BE49-F238E27FC236}">
                <a16:creationId xmlns:a16="http://schemas.microsoft.com/office/drawing/2014/main" id="{40B6E0BD-0B62-4EF8-AF1D-8DAA8B61D6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333291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dia with Capti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1307113" y="5768729"/>
            <a:ext cx="9492708" cy="465387"/>
          </a:xfrm>
        </p:spPr>
        <p:txBody>
          <a:bodyPr anchor="ctr" anchorCtr="0">
            <a:noAutofit/>
          </a:bodyPr>
          <a:lstStyle>
            <a:lvl1pPr marL="0" marR="0" indent="0" algn="ctr" defTabSz="914377" rtl="0" eaLnBrk="1" fontAlgn="auto" latinLnBrk="0" hangingPunct="1">
              <a:lnSpc>
                <a:spcPct val="90000"/>
              </a:lnSpc>
              <a:spcBef>
                <a:spcPts val="1000"/>
              </a:spcBef>
              <a:spcAft>
                <a:spcPts val="800"/>
              </a:spcAft>
              <a:buClrTx/>
              <a:buSzTx/>
              <a:buFontTx/>
              <a:buNone/>
              <a:tabLst/>
              <a:defRPr sz="1600" b="0" i="0" baseline="0">
                <a:latin typeface="Helvetica LT Std Light" charset="0"/>
                <a:ea typeface="Helvetica LT Std Light" charset="0"/>
                <a:cs typeface="Helvetica LT Std Light" charset="0"/>
              </a:defRPr>
            </a:lvl1pPr>
            <a:lvl2pPr>
              <a:spcAft>
                <a:spcPts val="800"/>
              </a:spcAft>
              <a:defRPr sz="1600" b="0" i="0">
                <a:latin typeface="Helvetica Light" charset="0"/>
                <a:ea typeface="Helvetica Light" charset="0"/>
                <a:cs typeface="Helvetica Light" charset="0"/>
              </a:defRPr>
            </a:lvl2pPr>
            <a:lvl3pPr>
              <a:spcAft>
                <a:spcPts val="800"/>
              </a:spcAft>
              <a:defRPr sz="1600" b="0" i="0">
                <a:latin typeface="Helvetica Light" charset="0"/>
                <a:ea typeface="Helvetica Light" charset="0"/>
                <a:cs typeface="Helvetica Light" charset="0"/>
              </a:defRPr>
            </a:lvl3pPr>
            <a:lvl4pPr>
              <a:spcAft>
                <a:spcPts val="800"/>
              </a:spcAft>
              <a:defRPr sz="1600" b="0" i="0">
                <a:latin typeface="Helvetica Light" charset="0"/>
                <a:ea typeface="Helvetica Light" charset="0"/>
                <a:cs typeface="Helvetica Light" charset="0"/>
              </a:defRPr>
            </a:lvl4pPr>
            <a:lvl5pPr>
              <a:spcAft>
                <a:spcPts val="800"/>
              </a:spcAft>
              <a:defRPr sz="1600" b="0" i="0">
                <a:latin typeface="Helvetica Light" charset="0"/>
                <a:ea typeface="Helvetica Light" charset="0"/>
                <a:cs typeface="Helvetica Light" charset="0"/>
              </a:defRPr>
            </a:lvl5pPr>
          </a:lstStyle>
          <a:p>
            <a:pPr lvl="0"/>
            <a:r>
              <a:rPr lang="en-US"/>
              <a:t>Insert Caption Here</a:t>
            </a:r>
          </a:p>
        </p:txBody>
      </p:sp>
      <p:sp>
        <p:nvSpPr>
          <p:cNvPr id="16" name="Text Placeholder 8"/>
          <p:cNvSpPr>
            <a:spLocks noGrp="1"/>
          </p:cNvSpPr>
          <p:nvPr>
            <p:ph type="body" sz="quarter" idx="13" hasCustomPrompt="1"/>
          </p:nvPr>
        </p:nvSpPr>
        <p:spPr>
          <a:xfrm>
            <a:off x="366457" y="426463"/>
            <a:ext cx="11461596" cy="1175502"/>
          </a:xfrm>
        </p:spPr>
        <p:txBody>
          <a:bodyPr>
            <a:normAutofit/>
          </a:bodyPr>
          <a:lstStyle>
            <a:lvl1pPr marL="0" marR="0" indent="0" algn="l" defTabSz="914377" rtl="0" eaLnBrk="1" fontAlgn="auto" latinLnBrk="0" hangingPunct="1">
              <a:lnSpc>
                <a:spcPct val="90000"/>
              </a:lnSpc>
              <a:spcBef>
                <a:spcPts val="1000"/>
              </a:spcBef>
              <a:spcAft>
                <a:spcPts val="0"/>
              </a:spcAft>
              <a:buClrTx/>
              <a:buSzTx/>
              <a:buFontTx/>
              <a:buNone/>
              <a:tabLst/>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5" name="Content Placeholder 4"/>
          <p:cNvSpPr>
            <a:spLocks noGrp="1"/>
          </p:cNvSpPr>
          <p:nvPr>
            <p:ph sz="quarter" idx="14" hasCustomPrompt="1"/>
          </p:nvPr>
        </p:nvSpPr>
        <p:spPr>
          <a:xfrm>
            <a:off x="1308100" y="1647825"/>
            <a:ext cx="9491133" cy="4120903"/>
          </a:xfrm>
        </p:spPr>
        <p:txBody>
          <a:bodyPr anchor="ctr" anchorCtr="0"/>
          <a:lstStyle>
            <a:lvl1pPr marL="0" indent="0" algn="ctr">
              <a:buNone/>
              <a:defRPr b="0" i="0" baseline="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
        <p:nvSpPr>
          <p:cNvPr id="18"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9"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E46E5ED2-2EB4-441C-B196-D69987459906}" type="datetime1">
              <a:rPr lang="en-US" smtClean="0"/>
              <a:t>3/26/2020</a:t>
            </a:fld>
            <a:endParaRPr lang="en-US"/>
          </a:p>
        </p:txBody>
      </p:sp>
      <p:pic>
        <p:nvPicPr>
          <p:cNvPr id="10" name="Picture 9">
            <a:extLst>
              <a:ext uri="{FF2B5EF4-FFF2-40B4-BE49-F238E27FC236}">
                <a16:creationId xmlns:a16="http://schemas.microsoft.com/office/drawing/2014/main" id="{55B8FDE4-D34E-4132-A192-F093DB6AF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167706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t" anchorCtr="0">
            <a:normAutofit/>
          </a:bodyPr>
          <a:lstStyle/>
          <a:p>
            <a:r>
              <a:rPr lang="en-US"/>
              <a:t>CLICK TO EDIT MASTER TITLE SLIDE</a:t>
            </a:r>
          </a:p>
        </p:txBody>
      </p:sp>
      <p:sp>
        <p:nvSpPr>
          <p:cNvPr id="3" name="Text Placeholder 2"/>
          <p:cNvSpPr>
            <a:spLocks noGrp="1"/>
          </p:cNvSpPr>
          <p:nvPr>
            <p:ph type="body" idx="1"/>
          </p:nvPr>
        </p:nvSpPr>
        <p:spPr>
          <a:xfrm>
            <a:off x="838200" y="1825627"/>
            <a:ext cx="10515600" cy="1995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67070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hf hdr="0" ftr="0"/>
  <p:txStyles>
    <p:titleStyle>
      <a:lvl1pPr algn="l" defTabSz="914377" rtl="0" eaLnBrk="1" latinLnBrk="0" hangingPunct="1">
        <a:lnSpc>
          <a:spcPct val="90000"/>
        </a:lnSpc>
        <a:spcBef>
          <a:spcPct val="0"/>
        </a:spcBef>
        <a:buNone/>
        <a:defRPr sz="4400" kern="1200" baseline="0">
          <a:solidFill>
            <a:schemeClr val="tx2"/>
          </a:solidFill>
          <a:latin typeface="Gotham Bold" charset="0"/>
          <a:ea typeface="Gotham Bold" charset="0"/>
          <a:cs typeface="Gotham Bold" charset="0"/>
        </a:defRPr>
      </a:lvl1pPr>
    </p:titleStyle>
    <p:bodyStyle>
      <a:lvl1pPr marL="342900" indent="-225425" algn="l" defTabSz="914377" rtl="0" eaLnBrk="1" latinLnBrk="0" hangingPunct="1">
        <a:lnSpc>
          <a:spcPct val="90000"/>
        </a:lnSpc>
        <a:spcBef>
          <a:spcPts val="1000"/>
        </a:spcBef>
        <a:spcAft>
          <a:spcPts val="0"/>
        </a:spcAft>
        <a:buFont typeface="Arial" panose="020B0604020202020204" pitchFamily="34" charset="0"/>
        <a:buChar char="•"/>
        <a:defRPr sz="2000" kern="1200">
          <a:solidFill>
            <a:schemeClr val="accent6"/>
          </a:solidFill>
          <a:latin typeface="Gotham Bold" charset="0"/>
          <a:ea typeface="Gotham Bold" charset="0"/>
          <a:cs typeface="Gotham Bold" charset="0"/>
        </a:defRPr>
      </a:lvl1pPr>
      <a:lvl2pPr marL="685783" indent="-228594" algn="l" defTabSz="914377" rtl="0" eaLnBrk="1" latinLnBrk="0" hangingPunct="1">
        <a:lnSpc>
          <a:spcPct val="90000"/>
        </a:lnSpc>
        <a:spcBef>
          <a:spcPts val="500"/>
        </a:spcBef>
        <a:spcAft>
          <a:spcPts val="0"/>
        </a:spcAft>
        <a:buFont typeface="Arial" panose="020B0604020202020204" pitchFamily="34" charset="0"/>
        <a:buChar char="•"/>
        <a:defRPr sz="1800" b="0" i="0" kern="1200">
          <a:solidFill>
            <a:schemeClr val="accent6"/>
          </a:solidFill>
          <a:latin typeface="Helvetica LT Std Light" charset="0"/>
          <a:ea typeface="Helvetica LT Std Light" charset="0"/>
          <a:cs typeface="Helvetica LT Std Light" charset="0"/>
        </a:defRPr>
      </a:lvl2pPr>
      <a:lvl3pPr marL="1142971" indent="-228594" algn="l" defTabSz="914377" rtl="0" eaLnBrk="1" latinLnBrk="0" hangingPunct="1">
        <a:lnSpc>
          <a:spcPct val="90000"/>
        </a:lnSpc>
        <a:spcBef>
          <a:spcPts val="500"/>
        </a:spcBef>
        <a:spcAft>
          <a:spcPts val="0"/>
        </a:spcAft>
        <a:buFont typeface="Arial" panose="020B0604020202020204" pitchFamily="34" charset="0"/>
        <a:buChar char="•"/>
        <a:defRPr sz="1600" b="0" i="0" kern="1200">
          <a:solidFill>
            <a:schemeClr val="accent6"/>
          </a:solidFill>
          <a:latin typeface="Helvetica LT Std Light" charset="0"/>
          <a:ea typeface="Helvetica LT Std Light" charset="0"/>
          <a:cs typeface="Helvetica LT Std Light" charset="0"/>
        </a:defRPr>
      </a:lvl3pPr>
      <a:lvl4pPr marL="1600160" indent="-228594" algn="l" defTabSz="914377" rtl="0" eaLnBrk="1" latinLnBrk="0" hangingPunct="1">
        <a:lnSpc>
          <a:spcPct val="90000"/>
        </a:lnSpc>
        <a:spcBef>
          <a:spcPts val="500"/>
        </a:spcBef>
        <a:spcAft>
          <a:spcPts val="0"/>
        </a:spcAft>
        <a:buFont typeface="Arial" panose="020B0604020202020204" pitchFamily="34" charset="0"/>
        <a:buChar char="•"/>
        <a:defRPr sz="1400" b="0" i="0" kern="1200">
          <a:solidFill>
            <a:schemeClr val="accent6"/>
          </a:solidFill>
          <a:latin typeface="Helvetica LT Std Light" charset="0"/>
          <a:ea typeface="Helvetica LT Std Light" charset="0"/>
          <a:cs typeface="Helvetica LT Std Light" charset="0"/>
        </a:defRPr>
      </a:lvl4pPr>
      <a:lvl5pPr marL="2057349" indent="-228594" algn="l" defTabSz="914377" rtl="0" eaLnBrk="1" latinLnBrk="0" hangingPunct="1">
        <a:lnSpc>
          <a:spcPct val="90000"/>
        </a:lnSpc>
        <a:spcBef>
          <a:spcPts val="500"/>
        </a:spcBef>
        <a:spcAft>
          <a:spcPts val="0"/>
        </a:spcAft>
        <a:buFont typeface="Arial" panose="020B0604020202020204" pitchFamily="34" charset="0"/>
        <a:buChar char="•"/>
        <a:defRPr sz="1200" b="0" i="0" kern="1200">
          <a:solidFill>
            <a:schemeClr val="accent6"/>
          </a:solidFill>
          <a:latin typeface="Helvetica LT Std Light" charset="0"/>
          <a:ea typeface="Helvetica LT Std Light" charset="0"/>
          <a:cs typeface="Helvetica LT Std Light"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a.gov/pesticide-registration/emerging-viral-pathogen-guidance-antimicrobial-pesticide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iaBcH0gm73I"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T4ypeQ3pFvs" TargetMode="External"/><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7" Type="http://schemas.openxmlformats.org/officeDocument/2006/relationships/hyperlink" Target="https://www.cdc.gov/coronavirus/2019-ncov/php/pandemic-preparedness-resources.html" TargetMode="External"/><Relationship Id="rId2" Type="http://schemas.openxmlformats.org/officeDocument/2006/relationships/hyperlink" Target="http://www.spartanchemical.com/solutions/covid-19/" TargetMode="External"/><Relationship Id="rId1" Type="http://schemas.openxmlformats.org/officeDocument/2006/relationships/slideLayout" Target="../slideLayouts/slideLayout5.xml"/><Relationship Id="rId6" Type="http://schemas.openxmlformats.org/officeDocument/2006/relationships/hyperlink" Target="https://www.osha.gov/pls/oshaweb/owadisp.show_document?p_id=10051&amp;p_table=STANDARDS" TargetMode="External"/><Relationship Id="rId5" Type="http://schemas.openxmlformats.org/officeDocument/2006/relationships/hyperlink" Target="https://www.cdc.gov/infectioncontrol/pdf/guidelines/environmental-guidelines-P.pdf" TargetMode="External"/><Relationship Id="rId4" Type="http://schemas.openxmlformats.org/officeDocument/2006/relationships/hyperlink" Target="https://www.cdc.gov/coronavirus/2019-ncov/faq.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restaurant.org/Covid19" TargetMode="External"/><Relationship Id="rId2" Type="http://schemas.openxmlformats.org/officeDocument/2006/relationships/hyperlink" Target="https://www.fda.gov/food/food-safety-during-emergencies/food-safety-and-coronavirus-disease-2019-covid-19" TargetMode="External"/><Relationship Id="rId1" Type="http://schemas.openxmlformats.org/officeDocument/2006/relationships/slideLayout" Target="../slideLayouts/slideLayout5.xml"/><Relationship Id="rId6" Type="http://schemas.openxmlformats.org/officeDocument/2006/relationships/hyperlink" Target="https://www.spartanchemical.com/globalassets/solutions/covid-19/infection-control-and-laundry.pdf" TargetMode="External"/><Relationship Id="rId5" Type="http://schemas.openxmlformats.org/officeDocument/2006/relationships/hyperlink" Target="https://www.issa.com/education/cleaning-for-infection-prevention/coronavirus-prevention-and-control-for-the-cleaning-industry" TargetMode="External"/><Relationship Id="rId4" Type="http://schemas.openxmlformats.org/officeDocument/2006/relationships/hyperlink" Target="https://www.cdc.gov/coronavirus/2019-ncov/community/correction-detention/guidance-correctional-detention.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nam02.safelinks.protection.outlook.com/?url=https%3A%2F%2Fyoutu.be%2F3YQloK4sQsI&amp;data=02%7C01%7Clclement%40spartanchemical.com%7C56681dc93f5448b6242008d7c6af9eda%7Cd597c5f0501842d998cda0a9ae835bc5%7C1%7C1%7C637196329894655112&amp;sdata=CU4tMGRpHtQTsJ0Yj9bM92xVDoUToDUE0BqK8ABVHYg%3D&amp;reserved=0" TargetMode="External"/><Relationship Id="rId1" Type="http://schemas.openxmlformats.org/officeDocument/2006/relationships/slideLayout" Target="../slideLayouts/slideLayout6.xml"/><Relationship Id="rId4" Type="http://schemas.openxmlformats.org/officeDocument/2006/relationships/hyperlink" Target="https://www.google.com/url?sa=t&amp;rct=j&amp;q=&amp;esrc=s&amp;source=web&amp;cd=3&amp;cad=rja&amp;uact=8&amp;ved=2ahUKEwjbmsqvu5_oAhWNo54KHS1RA5IQFjACegQIAhAB&amp;url=https%3A%2F%2Fwww.cdc.gov%2Fhandwashing%2Findex.html&amp;usg=AOvVaw0WBJpaJ0WLjl7PyeakiNG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r>
              <a:rPr lang="en-US"/>
              <a:t>Stop the spread of infection</a:t>
            </a:r>
          </a:p>
        </p:txBody>
      </p:sp>
      <p:sp>
        <p:nvSpPr>
          <p:cNvPr id="3" name="Subtitle 2"/>
          <p:cNvSpPr>
            <a:spLocks noGrp="1"/>
          </p:cNvSpPr>
          <p:nvPr>
            <p:ph type="subTitle" idx="1"/>
          </p:nvPr>
        </p:nvSpPr>
        <p:spPr>
          <a:xfrm>
            <a:off x="2654121" y="3751717"/>
            <a:ext cx="6858000" cy="521278"/>
          </a:xfrm>
        </p:spPr>
        <p:txBody>
          <a:bodyPr anchor="ctr">
            <a:normAutofit/>
          </a:bodyPr>
          <a:lstStyle/>
          <a:p>
            <a:r>
              <a:rPr lang="en-US" b="1"/>
              <a:t>Cleaning For Health In The Face of A Global Pandemic</a:t>
            </a:r>
            <a:endParaRPr lang="en-US"/>
          </a:p>
        </p:txBody>
      </p:sp>
    </p:spTree>
    <p:extLst>
      <p:ext uri="{BB962C8B-B14F-4D97-AF65-F5344CB8AC3E}">
        <p14:creationId xmlns:p14="http://schemas.microsoft.com/office/powerpoint/2010/main" val="33056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B6C11B-EFEB-45BC-9592-6F266E67AB1C}"/>
              </a:ext>
            </a:extLst>
          </p:cNvPr>
          <p:cNvSpPr>
            <a:spLocks noGrp="1"/>
          </p:cNvSpPr>
          <p:nvPr>
            <p:ph type="body" sz="quarter" idx="13"/>
          </p:nvPr>
        </p:nvSpPr>
        <p:spPr/>
        <p:txBody>
          <a:bodyPr/>
          <a:lstStyle/>
          <a:p>
            <a:r>
              <a:rPr lang="en-US"/>
              <a:t>prevention</a:t>
            </a:r>
          </a:p>
        </p:txBody>
      </p:sp>
      <p:sp>
        <p:nvSpPr>
          <p:cNvPr id="3" name="Title 2">
            <a:extLst>
              <a:ext uri="{FF2B5EF4-FFF2-40B4-BE49-F238E27FC236}">
                <a16:creationId xmlns:a16="http://schemas.microsoft.com/office/drawing/2014/main" id="{7D502245-8393-43CC-AC55-BCD4CA362D7B}"/>
              </a:ext>
            </a:extLst>
          </p:cNvPr>
          <p:cNvSpPr>
            <a:spLocks noGrp="1"/>
          </p:cNvSpPr>
          <p:nvPr>
            <p:ph type="title"/>
          </p:nvPr>
        </p:nvSpPr>
        <p:spPr/>
        <p:txBody>
          <a:bodyPr/>
          <a:lstStyle/>
          <a:p>
            <a:r>
              <a:rPr lang="en-US"/>
              <a:t>Clean</a:t>
            </a:r>
            <a:r>
              <a:rPr lang="en-US" b="1"/>
              <a:t> </a:t>
            </a:r>
            <a:r>
              <a:rPr lang="en-US"/>
              <a:t>and disinfect</a:t>
            </a:r>
          </a:p>
        </p:txBody>
      </p:sp>
      <p:pic>
        <p:nvPicPr>
          <p:cNvPr id="17" name="Content Placeholder 16">
            <a:extLst>
              <a:ext uri="{FF2B5EF4-FFF2-40B4-BE49-F238E27FC236}">
                <a16:creationId xmlns:a16="http://schemas.microsoft.com/office/drawing/2014/main" id="{B12C8340-D151-4943-93B3-FA255064B22E}"/>
              </a:ext>
            </a:extLst>
          </p:cNvPr>
          <p:cNvPicPr>
            <a:picLocks noGrp="1" noChangeAspect="1"/>
          </p:cNvPicPr>
          <p:nvPr>
            <p:ph idx="1"/>
          </p:nvPr>
        </p:nvPicPr>
        <p:blipFill>
          <a:blip r:embed="rId2"/>
          <a:stretch>
            <a:fillRect/>
          </a:stretch>
        </p:blipFill>
        <p:spPr>
          <a:xfrm>
            <a:off x="1659426" y="1813661"/>
            <a:ext cx="3383573" cy="4273666"/>
          </a:xfrm>
          <a:prstGeom prst="rect">
            <a:avLst/>
          </a:prstGeom>
        </p:spPr>
      </p:pic>
      <p:sp>
        <p:nvSpPr>
          <p:cNvPr id="5" name="Slide Number Placeholder 4">
            <a:extLst>
              <a:ext uri="{FF2B5EF4-FFF2-40B4-BE49-F238E27FC236}">
                <a16:creationId xmlns:a16="http://schemas.microsoft.com/office/drawing/2014/main" id="{425CFBE5-F576-446C-B80B-CEB319B56315}"/>
              </a:ext>
            </a:extLst>
          </p:cNvPr>
          <p:cNvSpPr>
            <a:spLocks noGrp="1"/>
          </p:cNvSpPr>
          <p:nvPr>
            <p:ph type="sldNum" sz="quarter" idx="12"/>
          </p:nvPr>
        </p:nvSpPr>
        <p:spPr/>
        <p:txBody>
          <a:bodyPr/>
          <a:lstStyle/>
          <a:p>
            <a:fld id="{00C708A1-6575-8D4A-A5EC-586CFF3AA03F}" type="slidenum">
              <a:rPr lang="en-US" smtClean="0"/>
              <a:pPr/>
              <a:t>10</a:t>
            </a:fld>
            <a:endParaRPr lang="en-US"/>
          </a:p>
        </p:txBody>
      </p:sp>
      <p:sp>
        <p:nvSpPr>
          <p:cNvPr id="6" name="Date Placeholder 5">
            <a:extLst>
              <a:ext uri="{FF2B5EF4-FFF2-40B4-BE49-F238E27FC236}">
                <a16:creationId xmlns:a16="http://schemas.microsoft.com/office/drawing/2014/main" id="{D8DFC423-77DE-4DB1-9014-F39D1315B443}"/>
              </a:ext>
            </a:extLst>
          </p:cNvPr>
          <p:cNvSpPr>
            <a:spLocks noGrp="1"/>
          </p:cNvSpPr>
          <p:nvPr>
            <p:ph type="dt" sz="half" idx="10"/>
          </p:nvPr>
        </p:nvSpPr>
        <p:spPr/>
        <p:txBody>
          <a:bodyPr/>
          <a:lstStyle/>
          <a:p>
            <a:fld id="{6556FEB9-5D33-4BE4-92B0-987520D46FAF}" type="datetime1">
              <a:rPr lang="en-US" smtClean="0"/>
              <a:t>3/26/2020</a:t>
            </a:fld>
            <a:endParaRPr lang="en-US" dirty="0"/>
          </a:p>
        </p:txBody>
      </p:sp>
      <p:graphicFrame>
        <p:nvGraphicFramePr>
          <p:cNvPr id="18" name="Content Placeholder 17">
            <a:extLst>
              <a:ext uri="{FF2B5EF4-FFF2-40B4-BE49-F238E27FC236}">
                <a16:creationId xmlns:a16="http://schemas.microsoft.com/office/drawing/2014/main" id="{B65B0814-073D-4A1B-8E93-FB86FB49A3B8}"/>
              </a:ext>
            </a:extLst>
          </p:cNvPr>
          <p:cNvGraphicFramePr>
            <a:graphicFrameLocks noGrp="1"/>
          </p:cNvGraphicFramePr>
          <p:nvPr>
            <p:ph idx="15"/>
            <p:extLst>
              <p:ext uri="{D42A27DB-BD31-4B8C-83A1-F6EECF244321}">
                <p14:modId xmlns:p14="http://schemas.microsoft.com/office/powerpoint/2010/main" val="2193838993"/>
              </p:ext>
            </p:extLst>
          </p:nvPr>
        </p:nvGraphicFramePr>
        <p:xfrm>
          <a:off x="6056313" y="1671638"/>
          <a:ext cx="4705350"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240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AD639-A43B-4EC3-A927-327A362D2087}"/>
              </a:ext>
            </a:extLst>
          </p:cNvPr>
          <p:cNvSpPr>
            <a:spLocks noGrp="1"/>
          </p:cNvSpPr>
          <p:nvPr>
            <p:ph type="body" sz="quarter" idx="13"/>
          </p:nvPr>
        </p:nvSpPr>
        <p:spPr/>
        <p:txBody>
          <a:bodyPr/>
          <a:lstStyle/>
          <a:p>
            <a:r>
              <a:rPr lang="en-US"/>
              <a:t>Prevention</a:t>
            </a:r>
          </a:p>
        </p:txBody>
      </p:sp>
      <p:sp>
        <p:nvSpPr>
          <p:cNvPr id="3" name="Title 2">
            <a:extLst>
              <a:ext uri="{FF2B5EF4-FFF2-40B4-BE49-F238E27FC236}">
                <a16:creationId xmlns:a16="http://schemas.microsoft.com/office/drawing/2014/main" id="{5FA68E04-2B44-422C-A49D-9B249D2BC246}"/>
              </a:ext>
            </a:extLst>
          </p:cNvPr>
          <p:cNvSpPr>
            <a:spLocks noGrp="1"/>
          </p:cNvSpPr>
          <p:nvPr>
            <p:ph type="title"/>
          </p:nvPr>
        </p:nvSpPr>
        <p:spPr/>
        <p:txBody>
          <a:bodyPr/>
          <a:lstStyle/>
          <a:p>
            <a:r>
              <a:rPr lang="en-US"/>
              <a:t>Clean &amp; Disinfect</a:t>
            </a:r>
          </a:p>
        </p:txBody>
      </p:sp>
      <p:sp>
        <p:nvSpPr>
          <p:cNvPr id="9" name="Content Placeholder 8">
            <a:extLst>
              <a:ext uri="{FF2B5EF4-FFF2-40B4-BE49-F238E27FC236}">
                <a16:creationId xmlns:a16="http://schemas.microsoft.com/office/drawing/2014/main" id="{48B52B99-4723-49BA-A838-742F070F2B73}"/>
              </a:ext>
            </a:extLst>
          </p:cNvPr>
          <p:cNvSpPr>
            <a:spLocks noGrp="1"/>
          </p:cNvSpPr>
          <p:nvPr>
            <p:ph idx="1"/>
          </p:nvPr>
        </p:nvSpPr>
        <p:spPr>
          <a:xfrm>
            <a:off x="999068" y="1669084"/>
            <a:ext cx="5667546" cy="4647334"/>
          </a:xfrm>
        </p:spPr>
        <p:txBody>
          <a:bodyPr/>
          <a:lstStyle/>
          <a:p>
            <a:pPr marL="117475" indent="0">
              <a:buNone/>
            </a:pPr>
            <a:r>
              <a:rPr lang="en-US" sz="2400" dirty="0"/>
              <a:t>One step cleaner disinfectant:</a:t>
            </a:r>
          </a:p>
          <a:p>
            <a:pPr lvl="1"/>
            <a:r>
              <a:rPr lang="en-US" sz="2000" dirty="0"/>
              <a:t>A one-step cleaner disinfectant has been verified by the EPA to be effective against named organisms in the presence of 5% blood serum solution. </a:t>
            </a:r>
          </a:p>
          <a:p>
            <a:pPr lvl="1"/>
            <a:r>
              <a:rPr lang="en-US" sz="2000" dirty="0"/>
              <a:t>These products generally do not require pre-cleaning in order to disinfect a hard surface as long as dwell time is observed. </a:t>
            </a:r>
          </a:p>
          <a:p>
            <a:pPr lvl="1"/>
            <a:r>
              <a:rPr lang="en-US" sz="2000" dirty="0"/>
              <a:t>However, related to COVID-19, the CDC is recommending a multi-step cleaning process including pre-cleaning prior to disinfection. </a:t>
            </a:r>
          </a:p>
        </p:txBody>
      </p:sp>
      <p:sp>
        <p:nvSpPr>
          <p:cNvPr id="7" name="Slide Number Placeholder 6">
            <a:extLst>
              <a:ext uri="{FF2B5EF4-FFF2-40B4-BE49-F238E27FC236}">
                <a16:creationId xmlns:a16="http://schemas.microsoft.com/office/drawing/2014/main" id="{40E0C9D2-57A9-4029-9721-FE661B75A537}"/>
              </a:ext>
            </a:extLst>
          </p:cNvPr>
          <p:cNvSpPr>
            <a:spLocks noGrp="1"/>
          </p:cNvSpPr>
          <p:nvPr>
            <p:ph type="sldNum" sz="quarter" idx="12"/>
          </p:nvPr>
        </p:nvSpPr>
        <p:spPr/>
        <p:txBody>
          <a:bodyPr/>
          <a:lstStyle/>
          <a:p>
            <a:fld id="{00C708A1-6575-8D4A-A5EC-586CFF3AA03F}" type="slidenum">
              <a:rPr lang="en-US" smtClean="0"/>
              <a:pPr/>
              <a:t>11</a:t>
            </a:fld>
            <a:endParaRPr lang="en-US"/>
          </a:p>
        </p:txBody>
      </p:sp>
      <p:sp>
        <p:nvSpPr>
          <p:cNvPr id="8" name="Date Placeholder 7">
            <a:extLst>
              <a:ext uri="{FF2B5EF4-FFF2-40B4-BE49-F238E27FC236}">
                <a16:creationId xmlns:a16="http://schemas.microsoft.com/office/drawing/2014/main" id="{C82711FB-4984-40D3-96C2-4707D2A10EE2}"/>
              </a:ext>
            </a:extLst>
          </p:cNvPr>
          <p:cNvSpPr>
            <a:spLocks noGrp="1"/>
          </p:cNvSpPr>
          <p:nvPr>
            <p:ph type="dt" sz="half" idx="10"/>
          </p:nvPr>
        </p:nvSpPr>
        <p:spPr/>
        <p:txBody>
          <a:bodyPr/>
          <a:lstStyle/>
          <a:p>
            <a:fld id="{DB696C30-51B3-46CE-8D98-ABB38E58E50A}" type="datetime1">
              <a:rPr lang="en-US" smtClean="0"/>
              <a:t>3/26/2020</a:t>
            </a:fld>
            <a:endParaRPr lang="en-US"/>
          </a:p>
        </p:txBody>
      </p:sp>
      <p:pic>
        <p:nvPicPr>
          <p:cNvPr id="10" name="Content Placeholder 9" descr="A picture containing person, cabinet, indoor, man&#10;&#10;Description automatically generated">
            <a:extLst>
              <a:ext uri="{FF2B5EF4-FFF2-40B4-BE49-F238E27FC236}">
                <a16:creationId xmlns:a16="http://schemas.microsoft.com/office/drawing/2014/main" id="{1317ED68-4B72-4B8C-9B3E-69C3935D54FE}"/>
              </a:ext>
            </a:extLst>
          </p:cNvPr>
          <p:cNvPicPr>
            <a:picLocks noGrp="1" noChangeAspect="1"/>
          </p:cNvPicPr>
          <p:nvPr>
            <p:ph idx="15"/>
          </p:nvPr>
        </p:nvPicPr>
        <p:blipFill>
          <a:blip r:embed="rId2"/>
          <a:stretch>
            <a:fillRect/>
          </a:stretch>
        </p:blipFill>
        <p:spPr>
          <a:xfrm>
            <a:off x="7530759" y="1031999"/>
            <a:ext cx="3348788" cy="5023182"/>
          </a:xfrm>
        </p:spPr>
      </p:pic>
    </p:spTree>
    <p:extLst>
      <p:ext uri="{BB962C8B-B14F-4D97-AF65-F5344CB8AC3E}">
        <p14:creationId xmlns:p14="http://schemas.microsoft.com/office/powerpoint/2010/main" val="225413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301DE-6542-4F06-8DD3-5DC254DF7623}"/>
              </a:ext>
            </a:extLst>
          </p:cNvPr>
          <p:cNvSpPr>
            <a:spLocks noGrp="1"/>
          </p:cNvSpPr>
          <p:nvPr>
            <p:ph type="body" sz="quarter" idx="13"/>
          </p:nvPr>
        </p:nvSpPr>
        <p:spPr/>
        <p:txBody>
          <a:bodyPr/>
          <a:lstStyle/>
          <a:p>
            <a:r>
              <a:rPr lang="en-US" dirty="0"/>
              <a:t>Prevention</a:t>
            </a:r>
          </a:p>
        </p:txBody>
      </p:sp>
      <p:sp>
        <p:nvSpPr>
          <p:cNvPr id="3" name="Title 2">
            <a:extLst>
              <a:ext uri="{FF2B5EF4-FFF2-40B4-BE49-F238E27FC236}">
                <a16:creationId xmlns:a16="http://schemas.microsoft.com/office/drawing/2014/main" id="{8149C89E-041B-4754-B6A3-ECFBFF155CBD}"/>
              </a:ext>
            </a:extLst>
          </p:cNvPr>
          <p:cNvSpPr>
            <a:spLocks noGrp="1"/>
          </p:cNvSpPr>
          <p:nvPr>
            <p:ph type="title"/>
          </p:nvPr>
        </p:nvSpPr>
        <p:spPr/>
        <p:txBody>
          <a:bodyPr/>
          <a:lstStyle/>
          <a:p>
            <a:r>
              <a:rPr lang="en-US" dirty="0"/>
              <a:t>Clean &amp; Disinfect</a:t>
            </a:r>
          </a:p>
        </p:txBody>
      </p:sp>
      <p:sp>
        <p:nvSpPr>
          <p:cNvPr id="4" name="Slide Number Placeholder 3">
            <a:extLst>
              <a:ext uri="{FF2B5EF4-FFF2-40B4-BE49-F238E27FC236}">
                <a16:creationId xmlns:a16="http://schemas.microsoft.com/office/drawing/2014/main" id="{D87AA394-2F3C-4528-9A9B-E41CDCF25D5A}"/>
              </a:ext>
            </a:extLst>
          </p:cNvPr>
          <p:cNvSpPr>
            <a:spLocks noGrp="1"/>
          </p:cNvSpPr>
          <p:nvPr>
            <p:ph type="sldNum" sz="quarter" idx="12"/>
          </p:nvPr>
        </p:nvSpPr>
        <p:spPr/>
        <p:txBody>
          <a:bodyPr/>
          <a:lstStyle/>
          <a:p>
            <a:fld id="{00C708A1-6575-8D4A-A5EC-586CFF3AA03F}" type="slidenum">
              <a:rPr lang="en-US" smtClean="0"/>
              <a:pPr/>
              <a:t>12</a:t>
            </a:fld>
            <a:endParaRPr lang="en-US"/>
          </a:p>
        </p:txBody>
      </p:sp>
      <p:sp>
        <p:nvSpPr>
          <p:cNvPr id="5" name="Date Placeholder 4">
            <a:extLst>
              <a:ext uri="{FF2B5EF4-FFF2-40B4-BE49-F238E27FC236}">
                <a16:creationId xmlns:a16="http://schemas.microsoft.com/office/drawing/2014/main" id="{D13908A0-4B3A-41E7-87C2-496707DCDA34}"/>
              </a:ext>
            </a:extLst>
          </p:cNvPr>
          <p:cNvSpPr>
            <a:spLocks noGrp="1"/>
          </p:cNvSpPr>
          <p:nvPr>
            <p:ph type="dt" sz="half" idx="10"/>
          </p:nvPr>
        </p:nvSpPr>
        <p:spPr/>
        <p:txBody>
          <a:bodyPr/>
          <a:lstStyle/>
          <a:p>
            <a:fld id="{5BAB2A34-8B3A-4358-96A4-F9D04D54EDD4}" type="datetime1">
              <a:rPr lang="en-US" smtClean="0"/>
              <a:t>3/26/2020</a:t>
            </a:fld>
            <a:endParaRPr lang="en-US"/>
          </a:p>
        </p:txBody>
      </p:sp>
      <p:sp>
        <p:nvSpPr>
          <p:cNvPr id="6" name="Content Placeholder 5">
            <a:extLst>
              <a:ext uri="{FF2B5EF4-FFF2-40B4-BE49-F238E27FC236}">
                <a16:creationId xmlns:a16="http://schemas.microsoft.com/office/drawing/2014/main" id="{95B70CAA-5891-47DD-8638-3DC42E97D0DE}"/>
              </a:ext>
            </a:extLst>
          </p:cNvPr>
          <p:cNvSpPr>
            <a:spLocks noGrp="1"/>
          </p:cNvSpPr>
          <p:nvPr>
            <p:ph idx="1"/>
          </p:nvPr>
        </p:nvSpPr>
        <p:spPr/>
        <p:txBody>
          <a:bodyPr/>
          <a:lstStyle/>
          <a:p>
            <a:pPr marL="461963" indent="0">
              <a:buNone/>
            </a:pPr>
            <a:r>
              <a:rPr lang="en-US" sz="2800" dirty="0"/>
              <a:t>Which Spartan Disinfectants kill this Coronavirus?</a:t>
            </a:r>
          </a:p>
          <a:p>
            <a:pPr marL="912813" lvl="1" indent="-285750"/>
            <a:r>
              <a:rPr lang="en-US" sz="2000" dirty="0"/>
              <a:t>The EPA has not established any efficacy protocols for surface disinfectants because SARS-CoV-2 is so new.</a:t>
            </a:r>
            <a:endParaRPr lang="en-US" sz="600" dirty="0"/>
          </a:p>
          <a:p>
            <a:pPr marL="912813" lvl="1" indent="-285750"/>
            <a:r>
              <a:rPr lang="en-US" sz="2000" dirty="0"/>
              <a:t>That said, it is a Coronavirus based syndrome which is an enveloped virus and is considered to be easy to inactivate on non-porous surfaces. The scientific community believes, based on its knowledge of the structure of Coronaviruses, that when an EPA protocol is established the results will show that if your surface disinfectant is effective for other Coronaviruses, such as the Human Coronavirus, it will be effective against the SARS-CoV-2. </a:t>
            </a:r>
          </a:p>
          <a:p>
            <a:pPr marL="912813" lvl="1" indent="-285750"/>
            <a:r>
              <a:rPr lang="en-US" sz="2000" dirty="0"/>
              <a:t>The EPA announced that the EPA emerging viral pathogen policy was triggered on January 22, 2020. </a:t>
            </a:r>
          </a:p>
          <a:p>
            <a:pPr marL="627063" lvl="1" indent="0">
              <a:buNone/>
            </a:pPr>
            <a:endParaRPr lang="en-US" dirty="0"/>
          </a:p>
        </p:txBody>
      </p:sp>
    </p:spTree>
    <p:extLst>
      <p:ext uri="{BB962C8B-B14F-4D97-AF65-F5344CB8AC3E}">
        <p14:creationId xmlns:p14="http://schemas.microsoft.com/office/powerpoint/2010/main" val="45602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48E0A-5F94-4F62-8D4F-5AED24495A40}"/>
              </a:ext>
            </a:extLst>
          </p:cNvPr>
          <p:cNvSpPr>
            <a:spLocks noGrp="1"/>
          </p:cNvSpPr>
          <p:nvPr>
            <p:ph type="body" sz="quarter" idx="13"/>
          </p:nvPr>
        </p:nvSpPr>
        <p:spPr/>
        <p:txBody>
          <a:bodyPr/>
          <a:lstStyle/>
          <a:p>
            <a:r>
              <a:rPr lang="en-US"/>
              <a:t>Prevention</a:t>
            </a:r>
          </a:p>
        </p:txBody>
      </p:sp>
      <p:sp>
        <p:nvSpPr>
          <p:cNvPr id="3" name="Title 2">
            <a:extLst>
              <a:ext uri="{FF2B5EF4-FFF2-40B4-BE49-F238E27FC236}">
                <a16:creationId xmlns:a16="http://schemas.microsoft.com/office/drawing/2014/main" id="{E64F4AD9-79B6-4ED5-A699-B12A58CDDF08}"/>
              </a:ext>
            </a:extLst>
          </p:cNvPr>
          <p:cNvSpPr>
            <a:spLocks noGrp="1"/>
          </p:cNvSpPr>
          <p:nvPr>
            <p:ph type="title"/>
          </p:nvPr>
        </p:nvSpPr>
        <p:spPr/>
        <p:txBody>
          <a:bodyPr/>
          <a:lstStyle/>
          <a:p>
            <a:r>
              <a:rPr lang="en-US"/>
              <a:t>Clean &amp; disinfect</a:t>
            </a:r>
          </a:p>
        </p:txBody>
      </p:sp>
      <p:sp>
        <p:nvSpPr>
          <p:cNvPr id="5" name="Slide Number Placeholder 4">
            <a:extLst>
              <a:ext uri="{FF2B5EF4-FFF2-40B4-BE49-F238E27FC236}">
                <a16:creationId xmlns:a16="http://schemas.microsoft.com/office/drawing/2014/main" id="{A975D876-7E8D-4656-ADF4-6745BA7B1FA1}"/>
              </a:ext>
            </a:extLst>
          </p:cNvPr>
          <p:cNvSpPr>
            <a:spLocks noGrp="1"/>
          </p:cNvSpPr>
          <p:nvPr>
            <p:ph type="sldNum" sz="quarter" idx="12"/>
          </p:nvPr>
        </p:nvSpPr>
        <p:spPr/>
        <p:txBody>
          <a:bodyPr/>
          <a:lstStyle/>
          <a:p>
            <a:fld id="{00C708A1-6575-8D4A-A5EC-586CFF3AA03F}" type="slidenum">
              <a:rPr lang="en-US" smtClean="0"/>
              <a:pPr/>
              <a:t>13</a:t>
            </a:fld>
            <a:endParaRPr lang="en-US"/>
          </a:p>
        </p:txBody>
      </p:sp>
      <p:sp>
        <p:nvSpPr>
          <p:cNvPr id="7" name="Content Placeholder 6">
            <a:extLst>
              <a:ext uri="{FF2B5EF4-FFF2-40B4-BE49-F238E27FC236}">
                <a16:creationId xmlns:a16="http://schemas.microsoft.com/office/drawing/2014/main" id="{D90FC3A3-A3A1-43AA-A590-1F1DA3E0E4C2}"/>
              </a:ext>
            </a:extLst>
          </p:cNvPr>
          <p:cNvSpPr>
            <a:spLocks noGrp="1"/>
          </p:cNvSpPr>
          <p:nvPr>
            <p:ph idx="1"/>
          </p:nvPr>
        </p:nvSpPr>
        <p:spPr/>
        <p:txBody>
          <a:bodyPr>
            <a:normAutofit/>
          </a:bodyPr>
          <a:lstStyle/>
          <a:p>
            <a:pPr marL="117475" indent="0">
              <a:buNone/>
            </a:pPr>
            <a:r>
              <a:rPr lang="en-US" dirty="0"/>
              <a:t>EPA Emerging Viral Pathogen Policy</a:t>
            </a:r>
          </a:p>
          <a:p>
            <a:pPr lvl="1"/>
            <a:r>
              <a:rPr lang="en-US" dirty="0"/>
              <a:t>Triggered on January 22, 2020. </a:t>
            </a:r>
          </a:p>
          <a:p>
            <a:pPr lvl="1"/>
            <a:r>
              <a:rPr lang="en-US" dirty="0">
                <a:hlinkClick r:id="rId2"/>
              </a:rPr>
              <a:t>https://www.epa.gov/pesticide-registration/emerging-viral-pathogen-guidance-antimicrobial-pesticides</a:t>
            </a:r>
            <a:endParaRPr lang="en-US" dirty="0"/>
          </a:p>
          <a:p>
            <a:pPr lvl="1"/>
            <a:r>
              <a:rPr lang="en-US" dirty="0"/>
              <a:t>Under this policy: Registrants of products with the previously mentioned label amendment and terms of registration would be allowed to use the designated statement in off-label communications intended to inform the user community/public that the disinfectant product(s) may be used against the specific emerging viral pathogen. These off-label statements can inform the public about the utility of these products against the emerging pathogen in the most expeditious manner and can be more easily removed once the outbreak has ended than statements on a label. Note that this document provides general guidance to EPA, pesticide registrants, applicants for pesticide registrations, and the public. This guidance is not binding on EPA or any outside parties, and EPA may depart from the guidance where circumstances warrant and without prior notice.</a:t>
            </a:r>
          </a:p>
        </p:txBody>
      </p:sp>
      <p:sp>
        <p:nvSpPr>
          <p:cNvPr id="8" name="Date Placeholder 5">
            <a:extLst>
              <a:ext uri="{FF2B5EF4-FFF2-40B4-BE49-F238E27FC236}">
                <a16:creationId xmlns:a16="http://schemas.microsoft.com/office/drawing/2014/main" id="{B928A355-3B1A-450E-8588-5E5746438BE3}"/>
              </a:ext>
            </a:extLst>
          </p:cNvPr>
          <p:cNvSpPr txBox="1">
            <a:spLocks/>
          </p:cNvSpPr>
          <p:nvPr/>
        </p:nvSpPr>
        <p:spPr>
          <a:xfrm>
            <a:off x="1322591" y="6316418"/>
            <a:ext cx="1102408" cy="365125"/>
          </a:xfrm>
          <a:prstGeom prst="rect">
            <a:avLst/>
          </a:prstGeom>
        </p:spPr>
        <p:txBody>
          <a:bodyPr anchor="ctr" anchorCtr="0"/>
          <a:lstStyle>
            <a:defPPr>
              <a:defRPr lang="en-US"/>
            </a:defPPr>
            <a:lvl1pPr marL="0" algn="l" defTabSz="914400" rtl="0" eaLnBrk="1" latinLnBrk="0" hangingPunct="1">
              <a:defRPr sz="1000" b="0" i="0" kern="120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3C1640-310E-4FA9-B875-23966935AC47}" type="datetime1">
              <a:rPr lang="en-US" smtClean="0"/>
              <a:pPr/>
              <a:t>3/26/2020</a:t>
            </a:fld>
            <a:endParaRPr lang="en-US" dirty="0"/>
          </a:p>
        </p:txBody>
      </p:sp>
      <p:sp>
        <p:nvSpPr>
          <p:cNvPr id="4" name="Date Placeholder 3">
            <a:extLst>
              <a:ext uri="{FF2B5EF4-FFF2-40B4-BE49-F238E27FC236}">
                <a16:creationId xmlns:a16="http://schemas.microsoft.com/office/drawing/2014/main" id="{38973509-082A-496E-AA25-EF0B663D6AE5}"/>
              </a:ext>
            </a:extLst>
          </p:cNvPr>
          <p:cNvSpPr>
            <a:spLocks noGrp="1"/>
          </p:cNvSpPr>
          <p:nvPr>
            <p:ph type="dt" sz="half" idx="10"/>
          </p:nvPr>
        </p:nvSpPr>
        <p:spPr/>
        <p:txBody>
          <a:bodyPr/>
          <a:lstStyle/>
          <a:p>
            <a:fld id="{A2AE00E7-0642-4A35-874D-230B8E167D02}" type="datetime1">
              <a:rPr lang="en-US" smtClean="0"/>
              <a:t>3/26/2020</a:t>
            </a:fld>
            <a:endParaRPr lang="en-US"/>
          </a:p>
        </p:txBody>
      </p:sp>
    </p:spTree>
    <p:extLst>
      <p:ext uri="{BB962C8B-B14F-4D97-AF65-F5344CB8AC3E}">
        <p14:creationId xmlns:p14="http://schemas.microsoft.com/office/powerpoint/2010/main" val="275886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AF403-FB37-4319-88A5-C3C7AFC86A2E}"/>
              </a:ext>
            </a:extLst>
          </p:cNvPr>
          <p:cNvSpPr>
            <a:spLocks noGrp="1"/>
          </p:cNvSpPr>
          <p:nvPr>
            <p:ph type="body" sz="quarter" idx="13"/>
          </p:nvPr>
        </p:nvSpPr>
        <p:spPr/>
        <p:txBody>
          <a:bodyPr/>
          <a:lstStyle/>
          <a:p>
            <a:r>
              <a:rPr lang="en-US"/>
              <a:t>Prevention</a:t>
            </a:r>
          </a:p>
        </p:txBody>
      </p:sp>
      <p:sp>
        <p:nvSpPr>
          <p:cNvPr id="3" name="Title 2">
            <a:extLst>
              <a:ext uri="{FF2B5EF4-FFF2-40B4-BE49-F238E27FC236}">
                <a16:creationId xmlns:a16="http://schemas.microsoft.com/office/drawing/2014/main" id="{EAD43483-4614-4B85-A2BD-38542F74D595}"/>
              </a:ext>
            </a:extLst>
          </p:cNvPr>
          <p:cNvSpPr>
            <a:spLocks noGrp="1"/>
          </p:cNvSpPr>
          <p:nvPr>
            <p:ph type="title"/>
          </p:nvPr>
        </p:nvSpPr>
        <p:spPr/>
        <p:txBody>
          <a:bodyPr/>
          <a:lstStyle/>
          <a:p>
            <a:r>
              <a:rPr lang="en-US"/>
              <a:t>Clean &amp; disinfect</a:t>
            </a:r>
          </a:p>
        </p:txBody>
      </p:sp>
      <p:sp>
        <p:nvSpPr>
          <p:cNvPr id="5" name="Slide Number Placeholder 4">
            <a:extLst>
              <a:ext uri="{FF2B5EF4-FFF2-40B4-BE49-F238E27FC236}">
                <a16:creationId xmlns:a16="http://schemas.microsoft.com/office/drawing/2014/main" id="{159F103B-DC26-4618-859F-8FC4A9070665}"/>
              </a:ext>
            </a:extLst>
          </p:cNvPr>
          <p:cNvSpPr>
            <a:spLocks noGrp="1"/>
          </p:cNvSpPr>
          <p:nvPr>
            <p:ph type="sldNum" sz="quarter" idx="12"/>
          </p:nvPr>
        </p:nvSpPr>
        <p:spPr/>
        <p:txBody>
          <a:bodyPr/>
          <a:lstStyle/>
          <a:p>
            <a:fld id="{00C708A1-6575-8D4A-A5EC-586CFF3AA03F}" type="slidenum">
              <a:rPr lang="en-US" smtClean="0"/>
              <a:pPr/>
              <a:t>14</a:t>
            </a:fld>
            <a:endParaRPr lang="en-US"/>
          </a:p>
        </p:txBody>
      </p:sp>
      <p:sp>
        <p:nvSpPr>
          <p:cNvPr id="8" name="Date Placeholder 5">
            <a:extLst>
              <a:ext uri="{FF2B5EF4-FFF2-40B4-BE49-F238E27FC236}">
                <a16:creationId xmlns:a16="http://schemas.microsoft.com/office/drawing/2014/main" id="{0EF4F213-3041-46F2-97E7-2812FEA84E6B}"/>
              </a:ext>
            </a:extLst>
          </p:cNvPr>
          <p:cNvSpPr>
            <a:spLocks noGrp="1"/>
          </p:cNvSpPr>
          <p:nvPr>
            <p:ph type="dt" sz="half" idx="10"/>
          </p:nvPr>
        </p:nvSpPr>
        <p:spPr/>
        <p:txBody>
          <a:bodyPr/>
          <a:lstStyle/>
          <a:p>
            <a:fld id="{8DC7223C-A55F-4FFE-AB05-FF52B193263F}" type="datetime1">
              <a:rPr lang="en-US" smtClean="0"/>
              <a:t>3/26/2020</a:t>
            </a:fld>
            <a:endParaRPr lang="en-US" dirty="0"/>
          </a:p>
        </p:txBody>
      </p:sp>
      <p:sp>
        <p:nvSpPr>
          <p:cNvPr id="7" name="Content Placeholder 6">
            <a:extLst>
              <a:ext uri="{FF2B5EF4-FFF2-40B4-BE49-F238E27FC236}">
                <a16:creationId xmlns:a16="http://schemas.microsoft.com/office/drawing/2014/main" id="{1312BCE5-7D74-4CC4-9362-9F1B7FA9BB7E}"/>
              </a:ext>
            </a:extLst>
          </p:cNvPr>
          <p:cNvSpPr>
            <a:spLocks noGrp="1"/>
          </p:cNvSpPr>
          <p:nvPr>
            <p:ph idx="1"/>
          </p:nvPr>
        </p:nvSpPr>
        <p:spPr/>
        <p:txBody>
          <a:bodyPr>
            <a:normAutofit/>
          </a:bodyPr>
          <a:lstStyle/>
          <a:p>
            <a:pPr marL="117475" indent="0">
              <a:buNone/>
            </a:pPr>
            <a:r>
              <a:rPr lang="en-US" sz="2400" dirty="0"/>
              <a:t>EPA Emerging Viral Pathogen Policy</a:t>
            </a:r>
          </a:p>
          <a:p>
            <a:pPr lvl="1"/>
            <a:r>
              <a:rPr lang="en-US" dirty="0"/>
              <a:t>Spartan has added the following two statements to marketing literature and promotional materials for BNC-15 and TB-Cide Quat:</a:t>
            </a:r>
            <a:br>
              <a:rPr lang="en-US" dirty="0"/>
            </a:br>
            <a:r>
              <a:rPr lang="en-US" dirty="0"/>
              <a:t> </a:t>
            </a:r>
          </a:p>
          <a:p>
            <a:pPr lvl="1"/>
            <a:r>
              <a:rPr lang="en-US" dirty="0"/>
              <a:t>BNC-15® (EPA Reg # 6836-348-5741) has demonstrated effectiveness against viruses similar to SARS-CoV-2 on hard, non-porous surfaces. Therefore, BNC-15 can be used against SARS-CoV-2 when used in accordance with the directions for use against Enterovirus D68 and Norovirus (Norwalk virus) hard, non-porous surfaces. </a:t>
            </a:r>
          </a:p>
          <a:p>
            <a:pPr lvl="1"/>
            <a:r>
              <a:rPr lang="en-US" dirty="0"/>
              <a:t>TB-Cide Quat® (EPA Reg # 1839-83-5741) has demonstrated effectiveness against viruses similar to SARS-CoV-2 on hard non-porous surfaces. Therefore, this product can be used against SARS-CoV-2 when used in accordance with the directions for use against Human Rotavirus, Rhinovirus Type 39, Hepatitis A virus, Poliovirus Type 1, and Canine Parvovirus on hard, non-porous surfaces. </a:t>
            </a:r>
          </a:p>
          <a:p>
            <a:pPr lvl="1"/>
            <a:r>
              <a:rPr lang="en-US" dirty="0"/>
              <a:t>Refer to the CDC website </a:t>
            </a:r>
            <a:r>
              <a:rPr lang="en-US" dirty="0">
                <a:hlinkClick r:id="rId2"/>
              </a:rPr>
              <a:t>https://www.cdc.gov/coronavirus/2019-ncov/index.html</a:t>
            </a:r>
            <a:r>
              <a:rPr lang="en-US" dirty="0"/>
              <a:t> for additional information.</a:t>
            </a:r>
          </a:p>
        </p:txBody>
      </p:sp>
    </p:spTree>
    <p:extLst>
      <p:ext uri="{BB962C8B-B14F-4D97-AF65-F5344CB8AC3E}">
        <p14:creationId xmlns:p14="http://schemas.microsoft.com/office/powerpoint/2010/main" val="416646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91041D6-3F89-483C-94B7-B8474F9BA14F}"/>
              </a:ext>
            </a:extLst>
          </p:cNvPr>
          <p:cNvPicPr>
            <a:picLocks noGrp="1" noChangeAspect="1"/>
          </p:cNvPicPr>
          <p:nvPr>
            <p:ph sz="quarter" idx="14"/>
          </p:nvPr>
        </p:nvPicPr>
        <p:blipFill>
          <a:blip r:embed="rId3"/>
          <a:stretch>
            <a:fillRect/>
          </a:stretch>
        </p:blipFill>
        <p:spPr>
          <a:xfrm>
            <a:off x="1819566" y="0"/>
            <a:ext cx="8874615" cy="6858000"/>
          </a:xfrm>
          <a:prstGeom prst="rect">
            <a:avLst/>
          </a:prstGeom>
        </p:spPr>
      </p:pic>
    </p:spTree>
    <p:extLst>
      <p:ext uri="{BB962C8B-B14F-4D97-AF65-F5344CB8AC3E}">
        <p14:creationId xmlns:p14="http://schemas.microsoft.com/office/powerpoint/2010/main" val="221619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AF403-FB37-4319-88A5-C3C7AFC86A2E}"/>
              </a:ext>
            </a:extLst>
          </p:cNvPr>
          <p:cNvSpPr>
            <a:spLocks noGrp="1"/>
          </p:cNvSpPr>
          <p:nvPr>
            <p:ph type="body" sz="quarter" idx="13"/>
          </p:nvPr>
        </p:nvSpPr>
        <p:spPr/>
        <p:txBody>
          <a:bodyPr/>
          <a:lstStyle/>
          <a:p>
            <a:r>
              <a:rPr lang="en-US"/>
              <a:t>Prevention</a:t>
            </a:r>
          </a:p>
        </p:txBody>
      </p:sp>
      <p:sp>
        <p:nvSpPr>
          <p:cNvPr id="3" name="Title 2">
            <a:extLst>
              <a:ext uri="{FF2B5EF4-FFF2-40B4-BE49-F238E27FC236}">
                <a16:creationId xmlns:a16="http://schemas.microsoft.com/office/drawing/2014/main" id="{EAD43483-4614-4B85-A2BD-38542F74D595}"/>
              </a:ext>
            </a:extLst>
          </p:cNvPr>
          <p:cNvSpPr>
            <a:spLocks noGrp="1"/>
          </p:cNvSpPr>
          <p:nvPr>
            <p:ph type="title"/>
          </p:nvPr>
        </p:nvSpPr>
        <p:spPr/>
        <p:txBody>
          <a:bodyPr/>
          <a:lstStyle/>
          <a:p>
            <a:r>
              <a:rPr lang="en-US" dirty="0"/>
              <a:t>Clean &amp; disinfect</a:t>
            </a:r>
          </a:p>
        </p:txBody>
      </p:sp>
      <p:sp>
        <p:nvSpPr>
          <p:cNvPr id="7" name="Content Placeholder 6">
            <a:extLst>
              <a:ext uri="{FF2B5EF4-FFF2-40B4-BE49-F238E27FC236}">
                <a16:creationId xmlns:a16="http://schemas.microsoft.com/office/drawing/2014/main" id="{1312BCE5-7D74-4CC4-9362-9F1B7FA9BB7E}"/>
              </a:ext>
            </a:extLst>
          </p:cNvPr>
          <p:cNvSpPr>
            <a:spLocks noGrp="1"/>
          </p:cNvSpPr>
          <p:nvPr>
            <p:ph idx="1"/>
          </p:nvPr>
        </p:nvSpPr>
        <p:spPr>
          <a:xfrm>
            <a:off x="712382" y="1669084"/>
            <a:ext cx="5339326" cy="4564054"/>
          </a:xfrm>
        </p:spPr>
        <p:txBody>
          <a:bodyPr>
            <a:normAutofit fontScale="92500" lnSpcReduction="20000"/>
          </a:bodyPr>
          <a:lstStyle/>
          <a:p>
            <a:pPr marL="117475" indent="0">
              <a:buNone/>
            </a:pPr>
            <a:r>
              <a:rPr lang="en-US" dirty="0"/>
              <a:t>Why doesn’t Spartan have any products listed on List N?  </a:t>
            </a:r>
          </a:p>
          <a:p>
            <a:pPr lvl="1"/>
            <a:r>
              <a:rPr lang="en-US" dirty="0"/>
              <a:t>This list displays the primary registrant information only. </a:t>
            </a:r>
          </a:p>
          <a:p>
            <a:pPr lvl="1"/>
            <a:r>
              <a:rPr lang="en-US" dirty="0"/>
              <a:t>All supplemental registrations or alternative brand names are not listed. Spartan’s products are marketed and sold under different brand names, but if they have the same EPA registration number, they are the same product</a:t>
            </a:r>
          </a:p>
          <a:p>
            <a:pPr marL="117475" indent="0">
              <a:buNone/>
            </a:pPr>
            <a:r>
              <a:rPr lang="en-US" dirty="0"/>
              <a:t>How do I find the EPA registration number on Spartan products?</a:t>
            </a:r>
          </a:p>
          <a:p>
            <a:pPr lvl="1"/>
            <a:r>
              <a:rPr lang="en-US" dirty="0"/>
              <a:t>To find the EPA registration number on Spartan products, look directly below the Active Ingredients listing.</a:t>
            </a:r>
          </a:p>
          <a:p>
            <a:pPr lvl="1"/>
            <a:r>
              <a:rPr lang="en-US" dirty="0"/>
              <a:t>You will see that the registration number for HALT (1018, 4806) is 10324-93-5741. While the Halt brand name is not listed on List N, you will find a match for 10324-93. </a:t>
            </a:r>
          </a:p>
          <a:p>
            <a:pPr lvl="1"/>
            <a:r>
              <a:rPr lang="en-US" dirty="0"/>
              <a:t>The suffix “5741” is Spartan’s EPA establishment number.</a:t>
            </a:r>
          </a:p>
        </p:txBody>
      </p:sp>
      <p:sp>
        <p:nvSpPr>
          <p:cNvPr id="5" name="Slide Number Placeholder 4">
            <a:extLst>
              <a:ext uri="{FF2B5EF4-FFF2-40B4-BE49-F238E27FC236}">
                <a16:creationId xmlns:a16="http://schemas.microsoft.com/office/drawing/2014/main" id="{159F103B-DC26-4618-859F-8FC4A9070665}"/>
              </a:ext>
            </a:extLst>
          </p:cNvPr>
          <p:cNvSpPr>
            <a:spLocks noGrp="1"/>
          </p:cNvSpPr>
          <p:nvPr>
            <p:ph type="sldNum" sz="quarter" idx="12"/>
          </p:nvPr>
        </p:nvSpPr>
        <p:spPr/>
        <p:txBody>
          <a:bodyPr/>
          <a:lstStyle/>
          <a:p>
            <a:fld id="{00C708A1-6575-8D4A-A5EC-586CFF3AA03F}" type="slidenum">
              <a:rPr lang="en-US" smtClean="0"/>
              <a:pPr/>
              <a:t>16</a:t>
            </a:fld>
            <a:endParaRPr lang="en-US"/>
          </a:p>
        </p:txBody>
      </p:sp>
      <p:sp>
        <p:nvSpPr>
          <p:cNvPr id="10" name="Date Placeholder 5">
            <a:extLst>
              <a:ext uri="{FF2B5EF4-FFF2-40B4-BE49-F238E27FC236}">
                <a16:creationId xmlns:a16="http://schemas.microsoft.com/office/drawing/2014/main" id="{758558D1-F72B-4F97-9FBA-212C014245F1}"/>
              </a:ext>
            </a:extLst>
          </p:cNvPr>
          <p:cNvSpPr>
            <a:spLocks noGrp="1"/>
          </p:cNvSpPr>
          <p:nvPr>
            <p:ph type="dt" sz="half" idx="10"/>
          </p:nvPr>
        </p:nvSpPr>
        <p:spPr/>
        <p:txBody>
          <a:bodyPr/>
          <a:lstStyle/>
          <a:p>
            <a:fld id="{C2126DFB-7A42-4C80-8561-091CCF4B137C}" type="datetime1">
              <a:rPr lang="en-US" smtClean="0"/>
              <a:t>3/26/2020</a:t>
            </a:fld>
            <a:endParaRPr lang="en-US" dirty="0"/>
          </a:p>
        </p:txBody>
      </p:sp>
      <p:pic>
        <p:nvPicPr>
          <p:cNvPr id="16" name="Content Placeholder 15" descr="A close up of a logo&#10;&#10;Description automatically generated">
            <a:extLst>
              <a:ext uri="{FF2B5EF4-FFF2-40B4-BE49-F238E27FC236}">
                <a16:creationId xmlns:a16="http://schemas.microsoft.com/office/drawing/2014/main" id="{7306468B-1BD3-4B43-940C-E2CCAA1C73C2}"/>
              </a:ext>
            </a:extLst>
          </p:cNvPr>
          <p:cNvPicPr>
            <a:picLocks noGrp="1" noChangeAspect="1"/>
          </p:cNvPicPr>
          <p:nvPr>
            <p:ph idx="15"/>
          </p:nvPr>
        </p:nvPicPr>
        <p:blipFill>
          <a:blip r:embed="rId2"/>
          <a:stretch>
            <a:fillRect/>
          </a:stretch>
        </p:blipFill>
        <p:spPr>
          <a:xfrm>
            <a:off x="6119027" y="1964294"/>
            <a:ext cx="5905315" cy="3289131"/>
          </a:xfrm>
        </p:spPr>
      </p:pic>
    </p:spTree>
    <p:extLst>
      <p:ext uri="{BB962C8B-B14F-4D97-AF65-F5344CB8AC3E}">
        <p14:creationId xmlns:p14="http://schemas.microsoft.com/office/powerpoint/2010/main" val="317539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1F9DEF-5235-4C12-B090-454411B20293}"/>
              </a:ext>
            </a:extLst>
          </p:cNvPr>
          <p:cNvSpPr>
            <a:spLocks noGrp="1"/>
          </p:cNvSpPr>
          <p:nvPr>
            <p:ph type="body" sz="quarter" idx="13"/>
          </p:nvPr>
        </p:nvSpPr>
        <p:spPr/>
        <p:txBody>
          <a:bodyPr>
            <a:normAutofit/>
          </a:bodyPr>
          <a:lstStyle/>
          <a:p>
            <a:r>
              <a:rPr lang="en-US" dirty="0"/>
              <a:t>prevention</a:t>
            </a:r>
          </a:p>
        </p:txBody>
      </p:sp>
      <p:sp>
        <p:nvSpPr>
          <p:cNvPr id="10" name="Title 9">
            <a:extLst>
              <a:ext uri="{FF2B5EF4-FFF2-40B4-BE49-F238E27FC236}">
                <a16:creationId xmlns:a16="http://schemas.microsoft.com/office/drawing/2014/main" id="{EE6C8ADA-BC99-4A40-B9DB-7FB12811590A}"/>
              </a:ext>
            </a:extLst>
          </p:cNvPr>
          <p:cNvSpPr>
            <a:spLocks noGrp="1"/>
          </p:cNvSpPr>
          <p:nvPr>
            <p:ph type="title"/>
          </p:nvPr>
        </p:nvSpPr>
        <p:spPr/>
        <p:txBody>
          <a:bodyPr/>
          <a:lstStyle/>
          <a:p>
            <a:r>
              <a:rPr lang="en-US" dirty="0"/>
              <a:t>Covid-19 resources</a:t>
            </a:r>
          </a:p>
        </p:txBody>
      </p:sp>
      <p:pic>
        <p:nvPicPr>
          <p:cNvPr id="16" name="Content Placeholder 15">
            <a:extLst>
              <a:ext uri="{FF2B5EF4-FFF2-40B4-BE49-F238E27FC236}">
                <a16:creationId xmlns:a16="http://schemas.microsoft.com/office/drawing/2014/main" id="{DB09E555-A8A4-44F4-8A3D-3081F998BE30}"/>
              </a:ext>
            </a:extLst>
          </p:cNvPr>
          <p:cNvPicPr>
            <a:picLocks noGrp="1" noChangeAspect="1"/>
          </p:cNvPicPr>
          <p:nvPr>
            <p:ph idx="1"/>
          </p:nvPr>
        </p:nvPicPr>
        <p:blipFill>
          <a:blip r:embed="rId2"/>
          <a:stretch>
            <a:fillRect/>
          </a:stretch>
        </p:blipFill>
        <p:spPr>
          <a:xfrm>
            <a:off x="998538" y="2389926"/>
            <a:ext cx="4705350" cy="3121136"/>
          </a:xfrm>
          <a:prstGeom prst="rect">
            <a:avLst/>
          </a:prstGeom>
        </p:spPr>
      </p:pic>
      <p:pic>
        <p:nvPicPr>
          <p:cNvPr id="17" name="Content Placeholder 16">
            <a:extLst>
              <a:ext uri="{FF2B5EF4-FFF2-40B4-BE49-F238E27FC236}">
                <a16:creationId xmlns:a16="http://schemas.microsoft.com/office/drawing/2014/main" id="{CEBB09B1-9322-49A6-8FD8-9F5954DE1A33}"/>
              </a:ext>
            </a:extLst>
          </p:cNvPr>
          <p:cNvPicPr>
            <a:picLocks noGrp="1" noChangeAspect="1"/>
          </p:cNvPicPr>
          <p:nvPr>
            <p:ph idx="15"/>
          </p:nvPr>
        </p:nvPicPr>
        <p:blipFill>
          <a:blip r:embed="rId3"/>
          <a:stretch>
            <a:fillRect/>
          </a:stretch>
        </p:blipFill>
        <p:spPr>
          <a:xfrm>
            <a:off x="6268749" y="2534437"/>
            <a:ext cx="4705350" cy="3897100"/>
          </a:xfrm>
          <a:prstGeom prst="rect">
            <a:avLst/>
          </a:prstGeom>
        </p:spPr>
      </p:pic>
      <p:sp>
        <p:nvSpPr>
          <p:cNvPr id="5" name="Slide Number Placeholder 4">
            <a:extLst>
              <a:ext uri="{FF2B5EF4-FFF2-40B4-BE49-F238E27FC236}">
                <a16:creationId xmlns:a16="http://schemas.microsoft.com/office/drawing/2014/main" id="{0D0C9907-B470-4CA5-B4E4-89F670DD14DF}"/>
              </a:ext>
            </a:extLst>
          </p:cNvPr>
          <p:cNvSpPr>
            <a:spLocks noGrp="1"/>
          </p:cNvSpPr>
          <p:nvPr>
            <p:ph type="sldNum" sz="quarter" idx="12"/>
          </p:nvPr>
        </p:nvSpPr>
        <p:spPr/>
        <p:txBody>
          <a:bodyPr/>
          <a:lstStyle/>
          <a:p>
            <a:fld id="{00C708A1-6575-8D4A-A5EC-586CFF3AA03F}" type="slidenum">
              <a:rPr lang="en-US" smtClean="0"/>
              <a:pPr/>
              <a:t>17</a:t>
            </a:fld>
            <a:endParaRPr lang="en-US"/>
          </a:p>
        </p:txBody>
      </p:sp>
      <p:sp>
        <p:nvSpPr>
          <p:cNvPr id="7" name="Date Placeholder 5">
            <a:extLst>
              <a:ext uri="{FF2B5EF4-FFF2-40B4-BE49-F238E27FC236}">
                <a16:creationId xmlns:a16="http://schemas.microsoft.com/office/drawing/2014/main" id="{1E5EFC44-7731-4078-A695-C71051CFA39E}"/>
              </a:ext>
            </a:extLst>
          </p:cNvPr>
          <p:cNvSpPr>
            <a:spLocks noGrp="1"/>
          </p:cNvSpPr>
          <p:nvPr>
            <p:ph type="dt" sz="half" idx="10"/>
          </p:nvPr>
        </p:nvSpPr>
        <p:spPr/>
        <p:txBody>
          <a:bodyPr/>
          <a:lstStyle/>
          <a:p>
            <a:fld id="{D7B74A05-4847-446E-BDC4-B2373C5ED591}" type="datetime1">
              <a:rPr lang="en-US" smtClean="0"/>
              <a:t>3/26/2020</a:t>
            </a:fld>
            <a:endParaRPr lang="en-US" dirty="0"/>
          </a:p>
        </p:txBody>
      </p:sp>
      <p:pic>
        <p:nvPicPr>
          <p:cNvPr id="18" name="Picture 17">
            <a:extLst>
              <a:ext uri="{FF2B5EF4-FFF2-40B4-BE49-F238E27FC236}">
                <a16:creationId xmlns:a16="http://schemas.microsoft.com/office/drawing/2014/main" id="{70B63E94-604B-4BB6-8361-2FF300D37278}"/>
              </a:ext>
            </a:extLst>
          </p:cNvPr>
          <p:cNvPicPr>
            <a:picLocks noChangeAspect="1"/>
          </p:cNvPicPr>
          <p:nvPr/>
        </p:nvPicPr>
        <p:blipFill>
          <a:blip r:embed="rId4"/>
          <a:stretch>
            <a:fillRect/>
          </a:stretch>
        </p:blipFill>
        <p:spPr>
          <a:xfrm>
            <a:off x="6268749" y="1396469"/>
            <a:ext cx="4705350" cy="1137968"/>
          </a:xfrm>
          <a:prstGeom prst="rect">
            <a:avLst/>
          </a:prstGeom>
        </p:spPr>
      </p:pic>
    </p:spTree>
    <p:extLst>
      <p:ext uri="{BB962C8B-B14F-4D97-AF65-F5344CB8AC3E}">
        <p14:creationId xmlns:p14="http://schemas.microsoft.com/office/powerpoint/2010/main" val="349001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C7C8A-7C2B-496B-8F37-7263AC219039}"/>
              </a:ext>
            </a:extLst>
          </p:cNvPr>
          <p:cNvSpPr>
            <a:spLocks noGrp="1"/>
          </p:cNvSpPr>
          <p:nvPr>
            <p:ph type="body" sz="quarter" idx="13"/>
          </p:nvPr>
        </p:nvSpPr>
        <p:spPr/>
        <p:txBody>
          <a:bodyPr>
            <a:normAutofit/>
          </a:bodyPr>
          <a:lstStyle/>
          <a:p>
            <a:r>
              <a:rPr lang="en-US" dirty="0"/>
              <a:t>prevention</a:t>
            </a:r>
          </a:p>
        </p:txBody>
      </p:sp>
      <p:sp>
        <p:nvSpPr>
          <p:cNvPr id="3" name="Title 2">
            <a:extLst>
              <a:ext uri="{FF2B5EF4-FFF2-40B4-BE49-F238E27FC236}">
                <a16:creationId xmlns:a16="http://schemas.microsoft.com/office/drawing/2014/main" id="{14E04563-4FB5-4810-B7A4-080C3FD20439}"/>
              </a:ext>
            </a:extLst>
          </p:cNvPr>
          <p:cNvSpPr>
            <a:spLocks noGrp="1"/>
          </p:cNvSpPr>
          <p:nvPr>
            <p:ph type="title"/>
          </p:nvPr>
        </p:nvSpPr>
        <p:spPr/>
        <p:txBody>
          <a:bodyPr anchor="t">
            <a:normAutofit/>
          </a:bodyPr>
          <a:lstStyle/>
          <a:p>
            <a:r>
              <a:rPr lang="en-US" dirty="0" err="1"/>
              <a:t>CleanCheck</a:t>
            </a:r>
            <a:r>
              <a:rPr lang="en-US" dirty="0"/>
              <a:t>® Training system</a:t>
            </a:r>
          </a:p>
        </p:txBody>
      </p:sp>
      <p:sp>
        <p:nvSpPr>
          <p:cNvPr id="7" name="Content Placeholder 6">
            <a:extLst>
              <a:ext uri="{FF2B5EF4-FFF2-40B4-BE49-F238E27FC236}">
                <a16:creationId xmlns:a16="http://schemas.microsoft.com/office/drawing/2014/main" id="{6EE0E831-EB76-4E2F-ACAE-E1CF71FFDCA3}"/>
              </a:ext>
            </a:extLst>
          </p:cNvPr>
          <p:cNvSpPr>
            <a:spLocks noGrp="1"/>
          </p:cNvSpPr>
          <p:nvPr>
            <p:ph idx="1"/>
          </p:nvPr>
        </p:nvSpPr>
        <p:spPr>
          <a:xfrm>
            <a:off x="952886" y="1685245"/>
            <a:ext cx="10657223" cy="3958306"/>
          </a:xfrm>
        </p:spPr>
        <p:txBody>
          <a:bodyPr>
            <a:noAutofit/>
          </a:bodyPr>
          <a:lstStyle/>
          <a:p>
            <a:pPr marL="117475" indent="0">
              <a:buNone/>
            </a:pPr>
            <a:r>
              <a:rPr lang="en-US" dirty="0">
                <a:latin typeface="+mn-lt"/>
              </a:rPr>
              <a:t>While hand hygiene is the first line of defense against the spread of harmful bacteria such as SARS-CoV-2, disinfection of high touch surfaces helps reduce the risk of personnel coming in contact with a contaminated surface.</a:t>
            </a:r>
          </a:p>
          <a:p>
            <a:endParaRPr lang="en-US" dirty="0"/>
          </a:p>
        </p:txBody>
      </p:sp>
      <p:sp>
        <p:nvSpPr>
          <p:cNvPr id="5" name="Slide Number Placeholder 4">
            <a:extLst>
              <a:ext uri="{FF2B5EF4-FFF2-40B4-BE49-F238E27FC236}">
                <a16:creationId xmlns:a16="http://schemas.microsoft.com/office/drawing/2014/main" id="{DBFD6319-3385-4653-A300-353E18780323}"/>
              </a:ext>
            </a:extLst>
          </p:cNvPr>
          <p:cNvSpPr>
            <a:spLocks noGrp="1"/>
          </p:cNvSpPr>
          <p:nvPr>
            <p:ph type="sldNum" sz="quarter" idx="12"/>
          </p:nvPr>
        </p:nvSpPr>
        <p:spPr/>
        <p:txBody>
          <a:bodyPr anchor="ctr">
            <a:normAutofit/>
          </a:bodyPr>
          <a:lstStyle/>
          <a:p>
            <a:fld id="{00C708A1-6575-8D4A-A5EC-586CFF3AA03F}" type="slidenum">
              <a:rPr lang="en-US" smtClean="0"/>
              <a:pPr/>
              <a:t>18</a:t>
            </a:fld>
            <a:endParaRPr lang="en-US"/>
          </a:p>
        </p:txBody>
      </p:sp>
      <p:sp>
        <p:nvSpPr>
          <p:cNvPr id="9" name="Date Placeholder 5">
            <a:extLst>
              <a:ext uri="{FF2B5EF4-FFF2-40B4-BE49-F238E27FC236}">
                <a16:creationId xmlns:a16="http://schemas.microsoft.com/office/drawing/2014/main" id="{5F58ACFF-9560-4ECC-8683-0E38D1CFF48E}"/>
              </a:ext>
            </a:extLst>
          </p:cNvPr>
          <p:cNvSpPr>
            <a:spLocks noGrp="1"/>
          </p:cNvSpPr>
          <p:nvPr>
            <p:ph type="dt" sz="half" idx="10"/>
          </p:nvPr>
        </p:nvSpPr>
        <p:spPr/>
        <p:txBody>
          <a:bodyPr/>
          <a:lstStyle/>
          <a:p>
            <a:fld id="{789ADDD0-5EAB-47B4-B0F2-D9C919E7647C}" type="datetime1">
              <a:rPr lang="en-US" smtClean="0"/>
              <a:t>3/26/2020</a:t>
            </a:fld>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89AE708F-321F-472E-AADC-F34F2497BA93}"/>
              </a:ext>
            </a:extLst>
          </p:cNvPr>
          <p:cNvPicPr>
            <a:picLocks noGrp="1" noChangeAspect="1"/>
          </p:cNvPicPr>
          <p:nvPr>
            <p:ph idx="15"/>
          </p:nvPr>
        </p:nvPicPr>
        <p:blipFill>
          <a:blip r:embed="rId2"/>
          <a:stretch>
            <a:fillRect/>
          </a:stretch>
        </p:blipFill>
        <p:spPr>
          <a:xfrm>
            <a:off x="2105794" y="2426411"/>
            <a:ext cx="7980411" cy="3760697"/>
          </a:xfrm>
        </p:spPr>
      </p:pic>
      <p:sp>
        <p:nvSpPr>
          <p:cNvPr id="11" name="TextBox 10">
            <a:extLst>
              <a:ext uri="{FF2B5EF4-FFF2-40B4-BE49-F238E27FC236}">
                <a16:creationId xmlns:a16="http://schemas.microsoft.com/office/drawing/2014/main" id="{57984F59-09EF-47CF-99AE-FF615288761A}"/>
              </a:ext>
            </a:extLst>
          </p:cNvPr>
          <p:cNvSpPr txBox="1"/>
          <p:nvPr/>
        </p:nvSpPr>
        <p:spPr>
          <a:xfrm>
            <a:off x="3666835" y="5914205"/>
            <a:ext cx="3823855" cy="584775"/>
          </a:xfrm>
          <a:prstGeom prst="rect">
            <a:avLst/>
          </a:prstGeom>
          <a:noFill/>
        </p:spPr>
        <p:txBody>
          <a:bodyPr wrap="square" rtlCol="0">
            <a:spAutoFit/>
          </a:bodyPr>
          <a:lstStyle/>
          <a:p>
            <a:pPr algn="ctr"/>
            <a:r>
              <a:rPr lang="en-US" sz="1600" dirty="0"/>
              <a:t>To learn more about </a:t>
            </a:r>
            <a:r>
              <a:rPr lang="en-US" sz="1600" dirty="0" err="1"/>
              <a:t>CleanCheck</a:t>
            </a:r>
            <a:r>
              <a:rPr lang="en-US" sz="1600" dirty="0"/>
              <a:t>® Training System, </a:t>
            </a:r>
            <a:r>
              <a:rPr lang="en-US" sz="1600" dirty="0">
                <a:hlinkClick r:id="rId3"/>
              </a:rPr>
              <a:t>click here</a:t>
            </a:r>
            <a:r>
              <a:rPr lang="en-US" sz="1600" dirty="0"/>
              <a:t>! </a:t>
            </a:r>
          </a:p>
        </p:txBody>
      </p:sp>
    </p:spTree>
    <p:extLst>
      <p:ext uri="{BB962C8B-B14F-4D97-AF65-F5344CB8AC3E}">
        <p14:creationId xmlns:p14="http://schemas.microsoft.com/office/powerpoint/2010/main" val="265258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BFCA4-58A5-4287-BD00-BA9A797684E9}"/>
              </a:ext>
            </a:extLst>
          </p:cNvPr>
          <p:cNvSpPr>
            <a:spLocks noGrp="1"/>
          </p:cNvSpPr>
          <p:nvPr>
            <p:ph type="body" sz="quarter" idx="13"/>
          </p:nvPr>
        </p:nvSpPr>
        <p:spPr/>
        <p:txBody>
          <a:bodyPr/>
          <a:lstStyle/>
          <a:p>
            <a:r>
              <a:rPr lang="en-US" dirty="0"/>
              <a:t>prevention</a:t>
            </a:r>
          </a:p>
        </p:txBody>
      </p:sp>
      <p:sp>
        <p:nvSpPr>
          <p:cNvPr id="3" name="Title 2">
            <a:extLst>
              <a:ext uri="{FF2B5EF4-FFF2-40B4-BE49-F238E27FC236}">
                <a16:creationId xmlns:a16="http://schemas.microsoft.com/office/drawing/2014/main" id="{7760FFE2-03ED-4BC1-9725-F15CA41DDECF}"/>
              </a:ext>
            </a:extLst>
          </p:cNvPr>
          <p:cNvSpPr>
            <a:spLocks noGrp="1"/>
          </p:cNvSpPr>
          <p:nvPr>
            <p:ph type="title"/>
          </p:nvPr>
        </p:nvSpPr>
        <p:spPr/>
        <p:txBody>
          <a:bodyPr>
            <a:normAutofit/>
          </a:bodyPr>
          <a:lstStyle/>
          <a:p>
            <a:r>
              <a:rPr lang="en-US" dirty="0" err="1"/>
              <a:t>Compuclean</a:t>
            </a:r>
            <a:r>
              <a:rPr lang="en-US" dirty="0"/>
              <a:t>®</a:t>
            </a:r>
          </a:p>
        </p:txBody>
      </p:sp>
      <p:sp>
        <p:nvSpPr>
          <p:cNvPr id="7" name="Content Placeholder 6">
            <a:extLst>
              <a:ext uri="{FF2B5EF4-FFF2-40B4-BE49-F238E27FC236}">
                <a16:creationId xmlns:a16="http://schemas.microsoft.com/office/drawing/2014/main" id="{0C4491FE-A17A-455E-B7A1-39D39B7FB041}"/>
              </a:ext>
            </a:extLst>
          </p:cNvPr>
          <p:cNvSpPr>
            <a:spLocks noGrp="1"/>
          </p:cNvSpPr>
          <p:nvPr>
            <p:ph idx="1"/>
          </p:nvPr>
        </p:nvSpPr>
        <p:spPr>
          <a:xfrm>
            <a:off x="999068" y="2105620"/>
            <a:ext cx="4704793" cy="4127518"/>
          </a:xfrm>
        </p:spPr>
        <p:txBody>
          <a:bodyPr/>
          <a:lstStyle/>
          <a:p>
            <a:r>
              <a:rPr lang="en-US" dirty="0"/>
              <a:t>Identifies customer issues and provides solutions</a:t>
            </a:r>
          </a:p>
          <a:p>
            <a:r>
              <a:rPr lang="en-US" dirty="0"/>
              <a:t>Can be used with customers as well</a:t>
            </a:r>
          </a:p>
          <a:p>
            <a:pPr lvl="1"/>
            <a:r>
              <a:rPr lang="en-US" dirty="0"/>
              <a:t>Quality Assurance</a:t>
            </a:r>
          </a:p>
          <a:p>
            <a:pPr lvl="1"/>
            <a:r>
              <a:rPr lang="en-US" dirty="0"/>
              <a:t>Work Management</a:t>
            </a:r>
          </a:p>
          <a:p>
            <a:pPr lvl="1"/>
            <a:r>
              <a:rPr lang="en-US" dirty="0"/>
              <a:t>Capital Equipment</a:t>
            </a:r>
          </a:p>
          <a:p>
            <a:pPr lvl="1"/>
            <a:r>
              <a:rPr lang="en-US" dirty="0"/>
              <a:t>Inventory Management</a:t>
            </a:r>
          </a:p>
          <a:p>
            <a:endParaRPr lang="en-US" dirty="0"/>
          </a:p>
        </p:txBody>
      </p:sp>
      <p:sp>
        <p:nvSpPr>
          <p:cNvPr id="5" name="Slide Number Placeholder 4">
            <a:extLst>
              <a:ext uri="{FF2B5EF4-FFF2-40B4-BE49-F238E27FC236}">
                <a16:creationId xmlns:a16="http://schemas.microsoft.com/office/drawing/2014/main" id="{55C92D79-B629-438E-9271-361BA5760B9E}"/>
              </a:ext>
            </a:extLst>
          </p:cNvPr>
          <p:cNvSpPr>
            <a:spLocks noGrp="1"/>
          </p:cNvSpPr>
          <p:nvPr>
            <p:ph type="sldNum" sz="quarter" idx="12"/>
          </p:nvPr>
        </p:nvSpPr>
        <p:spPr/>
        <p:txBody>
          <a:bodyPr/>
          <a:lstStyle/>
          <a:p>
            <a:fld id="{00C708A1-6575-8D4A-A5EC-586CFF3AA03F}" type="slidenum">
              <a:rPr lang="en-US" smtClean="0"/>
              <a:pPr/>
              <a:t>19</a:t>
            </a:fld>
            <a:endParaRPr lang="en-US"/>
          </a:p>
        </p:txBody>
      </p:sp>
      <p:sp>
        <p:nvSpPr>
          <p:cNvPr id="9" name="Date Placeholder 5">
            <a:extLst>
              <a:ext uri="{FF2B5EF4-FFF2-40B4-BE49-F238E27FC236}">
                <a16:creationId xmlns:a16="http://schemas.microsoft.com/office/drawing/2014/main" id="{25C92B4C-1743-4699-AC11-9E37314E90C9}"/>
              </a:ext>
            </a:extLst>
          </p:cNvPr>
          <p:cNvSpPr>
            <a:spLocks noGrp="1"/>
          </p:cNvSpPr>
          <p:nvPr>
            <p:ph type="dt" sz="half" idx="10"/>
          </p:nvPr>
        </p:nvSpPr>
        <p:spPr/>
        <p:txBody>
          <a:bodyPr/>
          <a:lstStyle/>
          <a:p>
            <a:fld id="{072F8E3C-436E-44E4-B5C3-600251E24C9A}" type="datetime1">
              <a:rPr lang="en-US" smtClean="0"/>
              <a:t>3/26/2020</a:t>
            </a:fld>
            <a:endParaRPr lang="en-US" dirty="0"/>
          </a:p>
        </p:txBody>
      </p:sp>
      <p:pic>
        <p:nvPicPr>
          <p:cNvPr id="11" name="Content Placeholder 10" descr="A close up of a computer&#10;&#10;Description automatically generated">
            <a:extLst>
              <a:ext uri="{FF2B5EF4-FFF2-40B4-BE49-F238E27FC236}">
                <a16:creationId xmlns:a16="http://schemas.microsoft.com/office/drawing/2014/main" id="{74F3A768-1DAB-4FB3-B5B7-E0B889F0CDD1}"/>
              </a:ext>
            </a:extLst>
          </p:cNvPr>
          <p:cNvPicPr>
            <a:picLocks noGrp="1" noChangeAspect="1"/>
          </p:cNvPicPr>
          <p:nvPr>
            <p:ph idx="15"/>
          </p:nvPr>
        </p:nvPicPr>
        <p:blipFill>
          <a:blip r:embed="rId2"/>
          <a:stretch>
            <a:fillRect/>
          </a:stretch>
        </p:blipFill>
        <p:spPr>
          <a:xfrm>
            <a:off x="6096000" y="1830829"/>
            <a:ext cx="4669536" cy="2435352"/>
          </a:xfrm>
        </p:spPr>
      </p:pic>
      <p:sp>
        <p:nvSpPr>
          <p:cNvPr id="12" name="TextBox 11">
            <a:extLst>
              <a:ext uri="{FF2B5EF4-FFF2-40B4-BE49-F238E27FC236}">
                <a16:creationId xmlns:a16="http://schemas.microsoft.com/office/drawing/2014/main" id="{6F707D01-8A19-4280-A68C-93DA0582C244}"/>
              </a:ext>
            </a:extLst>
          </p:cNvPr>
          <p:cNvSpPr txBox="1"/>
          <p:nvPr/>
        </p:nvSpPr>
        <p:spPr>
          <a:xfrm>
            <a:off x="6400799" y="4388624"/>
            <a:ext cx="3823855" cy="584775"/>
          </a:xfrm>
          <a:prstGeom prst="rect">
            <a:avLst/>
          </a:prstGeom>
          <a:noFill/>
        </p:spPr>
        <p:txBody>
          <a:bodyPr wrap="square" rtlCol="0">
            <a:spAutoFit/>
          </a:bodyPr>
          <a:lstStyle/>
          <a:p>
            <a:pPr algn="ctr"/>
            <a:r>
              <a:rPr lang="en-US" sz="1600" dirty="0"/>
              <a:t>To learn more about </a:t>
            </a:r>
            <a:r>
              <a:rPr lang="en-US" sz="1600" dirty="0" err="1"/>
              <a:t>CompuClean</a:t>
            </a:r>
            <a:r>
              <a:rPr lang="en-US" sz="1600" dirty="0"/>
              <a:t>® Training System, </a:t>
            </a:r>
            <a:r>
              <a:rPr lang="en-US" sz="1600" dirty="0">
                <a:hlinkClick r:id="rId3"/>
              </a:rPr>
              <a:t>click here</a:t>
            </a:r>
            <a:r>
              <a:rPr lang="en-US" sz="1600" dirty="0"/>
              <a:t>! </a:t>
            </a:r>
          </a:p>
        </p:txBody>
      </p:sp>
    </p:spTree>
    <p:extLst>
      <p:ext uri="{BB962C8B-B14F-4D97-AF65-F5344CB8AC3E}">
        <p14:creationId xmlns:p14="http://schemas.microsoft.com/office/powerpoint/2010/main" val="145500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896638-A88C-452F-915F-61B428901332}"/>
              </a:ext>
            </a:extLst>
          </p:cNvPr>
          <p:cNvSpPr>
            <a:spLocks noGrp="1"/>
          </p:cNvSpPr>
          <p:nvPr>
            <p:ph type="body" sz="quarter" idx="13"/>
          </p:nvPr>
        </p:nvSpPr>
        <p:spPr/>
        <p:txBody>
          <a:bodyPr>
            <a:normAutofit/>
          </a:bodyPr>
          <a:lstStyle/>
          <a:p>
            <a:r>
              <a:rPr lang="en-US"/>
              <a:t>Overview	</a:t>
            </a:r>
          </a:p>
        </p:txBody>
      </p:sp>
      <p:sp>
        <p:nvSpPr>
          <p:cNvPr id="3" name="Title 2">
            <a:extLst>
              <a:ext uri="{FF2B5EF4-FFF2-40B4-BE49-F238E27FC236}">
                <a16:creationId xmlns:a16="http://schemas.microsoft.com/office/drawing/2014/main" id="{9A1807A1-A621-4599-8F68-985836272826}"/>
              </a:ext>
            </a:extLst>
          </p:cNvPr>
          <p:cNvSpPr>
            <a:spLocks noGrp="1"/>
          </p:cNvSpPr>
          <p:nvPr>
            <p:ph type="title"/>
          </p:nvPr>
        </p:nvSpPr>
        <p:spPr/>
        <p:txBody>
          <a:bodyPr anchor="t">
            <a:normAutofit/>
          </a:bodyPr>
          <a:lstStyle/>
          <a:p>
            <a:r>
              <a:rPr lang="en-US" dirty="0"/>
              <a:t>Objectives</a:t>
            </a:r>
          </a:p>
        </p:txBody>
      </p:sp>
      <p:sp>
        <p:nvSpPr>
          <p:cNvPr id="5" name="Slide Number Placeholder 4">
            <a:extLst>
              <a:ext uri="{FF2B5EF4-FFF2-40B4-BE49-F238E27FC236}">
                <a16:creationId xmlns:a16="http://schemas.microsoft.com/office/drawing/2014/main" id="{A016EFC8-8F06-4F3E-BDFD-8331924737C3}"/>
              </a:ext>
            </a:extLst>
          </p:cNvPr>
          <p:cNvSpPr>
            <a:spLocks noGrp="1"/>
          </p:cNvSpPr>
          <p:nvPr>
            <p:ph type="sldNum" sz="quarter" idx="12"/>
          </p:nvPr>
        </p:nvSpPr>
        <p:spPr/>
        <p:txBody>
          <a:bodyPr anchor="ctr">
            <a:normAutofit/>
          </a:bodyPr>
          <a:lstStyle/>
          <a:p>
            <a:pPr>
              <a:spcAft>
                <a:spcPts val="600"/>
              </a:spcAft>
            </a:pPr>
            <a:fld id="{00C708A1-6575-8D4A-A5EC-586CFF3AA03F}" type="slidenum">
              <a:rPr lang="en-US" smtClean="0"/>
              <a:pPr>
                <a:spcAft>
                  <a:spcPts val="600"/>
                </a:spcAft>
              </a:pPr>
              <a:t>2</a:t>
            </a:fld>
            <a:endParaRPr lang="en-US"/>
          </a:p>
        </p:txBody>
      </p:sp>
      <p:graphicFrame>
        <p:nvGraphicFramePr>
          <p:cNvPr id="11" name="Content Placeholder 6">
            <a:extLst>
              <a:ext uri="{FF2B5EF4-FFF2-40B4-BE49-F238E27FC236}">
                <a16:creationId xmlns:a16="http://schemas.microsoft.com/office/drawing/2014/main" id="{C45B95CD-5A98-4CFF-8794-4AA417A85E50}"/>
              </a:ext>
            </a:extLst>
          </p:cNvPr>
          <p:cNvGraphicFramePr>
            <a:graphicFrameLocks noGrp="1"/>
          </p:cNvGraphicFramePr>
          <p:nvPr>
            <p:ph idx="1"/>
            <p:extLst>
              <p:ext uri="{D42A27DB-BD31-4B8C-83A1-F6EECF244321}">
                <p14:modId xmlns:p14="http://schemas.microsoft.com/office/powerpoint/2010/main" val="3556612097"/>
              </p:ext>
            </p:extLst>
          </p:nvPr>
        </p:nvGraphicFramePr>
        <p:xfrm>
          <a:off x="1665460" y="1737367"/>
          <a:ext cx="8861079" cy="456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a:extLst>
              <a:ext uri="{FF2B5EF4-FFF2-40B4-BE49-F238E27FC236}">
                <a16:creationId xmlns:a16="http://schemas.microsoft.com/office/drawing/2014/main" id="{A0DC3515-3FB9-492C-9FC1-619F98631901}"/>
              </a:ext>
            </a:extLst>
          </p:cNvPr>
          <p:cNvSpPr>
            <a:spLocks noGrp="1"/>
          </p:cNvSpPr>
          <p:nvPr>
            <p:ph type="dt" sz="half" idx="10"/>
          </p:nvPr>
        </p:nvSpPr>
        <p:spPr>
          <a:xfrm>
            <a:off x="1322591" y="6316418"/>
            <a:ext cx="1102408" cy="365125"/>
          </a:xfrm>
        </p:spPr>
        <p:txBody>
          <a:bodyPr/>
          <a:lstStyle/>
          <a:p>
            <a:fld id="{6FC1E66F-C58F-46F9-90A3-7E874C78A9DE}" type="datetime1">
              <a:rPr lang="en-US" smtClean="0"/>
              <a:t>3/26/2020</a:t>
            </a:fld>
            <a:endParaRPr lang="en-US" dirty="0"/>
          </a:p>
        </p:txBody>
      </p:sp>
    </p:spTree>
    <p:extLst>
      <p:ext uri="{BB962C8B-B14F-4D97-AF65-F5344CB8AC3E}">
        <p14:creationId xmlns:p14="http://schemas.microsoft.com/office/powerpoint/2010/main" val="326203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EABAF-99D1-4C10-8C7C-6EB9BE3E04C2}"/>
              </a:ext>
            </a:extLst>
          </p:cNvPr>
          <p:cNvSpPr>
            <a:spLocks noGrp="1"/>
          </p:cNvSpPr>
          <p:nvPr>
            <p:ph type="body" sz="quarter" idx="13"/>
          </p:nvPr>
        </p:nvSpPr>
        <p:spPr/>
        <p:txBody>
          <a:bodyPr>
            <a:normAutofit/>
          </a:bodyPr>
          <a:lstStyle/>
          <a:p>
            <a:r>
              <a:rPr lang="en-US" dirty="0"/>
              <a:t>Covid-19</a:t>
            </a:r>
          </a:p>
        </p:txBody>
      </p:sp>
      <p:sp>
        <p:nvSpPr>
          <p:cNvPr id="23" name="Title 22">
            <a:extLst>
              <a:ext uri="{FF2B5EF4-FFF2-40B4-BE49-F238E27FC236}">
                <a16:creationId xmlns:a16="http://schemas.microsoft.com/office/drawing/2014/main" id="{501A62B1-8253-416D-9604-F3E98359F8E4}"/>
              </a:ext>
            </a:extLst>
          </p:cNvPr>
          <p:cNvSpPr>
            <a:spLocks noGrp="1"/>
          </p:cNvSpPr>
          <p:nvPr>
            <p:ph type="title"/>
          </p:nvPr>
        </p:nvSpPr>
        <p:spPr/>
        <p:txBody>
          <a:bodyPr/>
          <a:lstStyle/>
          <a:p>
            <a:r>
              <a:rPr lang="en-US" dirty="0"/>
              <a:t>Educational Resources</a:t>
            </a:r>
          </a:p>
        </p:txBody>
      </p:sp>
      <p:sp>
        <p:nvSpPr>
          <p:cNvPr id="5" name="Slide Number Placeholder 4">
            <a:extLst>
              <a:ext uri="{FF2B5EF4-FFF2-40B4-BE49-F238E27FC236}">
                <a16:creationId xmlns:a16="http://schemas.microsoft.com/office/drawing/2014/main" id="{6C2727EB-CD94-4D03-A0ED-A10B4940397D}"/>
              </a:ext>
            </a:extLst>
          </p:cNvPr>
          <p:cNvSpPr>
            <a:spLocks noGrp="1"/>
          </p:cNvSpPr>
          <p:nvPr>
            <p:ph type="sldNum" sz="quarter" idx="12"/>
          </p:nvPr>
        </p:nvSpPr>
        <p:spPr/>
        <p:txBody>
          <a:bodyPr/>
          <a:lstStyle/>
          <a:p>
            <a:fld id="{00C708A1-6575-8D4A-A5EC-586CFF3AA03F}" type="slidenum">
              <a:rPr lang="en-US" smtClean="0"/>
              <a:pPr/>
              <a:t>20</a:t>
            </a:fld>
            <a:endParaRPr lang="en-US"/>
          </a:p>
        </p:txBody>
      </p:sp>
      <p:sp>
        <p:nvSpPr>
          <p:cNvPr id="6" name="Date Placeholder 5">
            <a:extLst>
              <a:ext uri="{FF2B5EF4-FFF2-40B4-BE49-F238E27FC236}">
                <a16:creationId xmlns:a16="http://schemas.microsoft.com/office/drawing/2014/main" id="{B8B84AE0-EE2A-485D-81DA-DD1879FF6EB4}"/>
              </a:ext>
            </a:extLst>
          </p:cNvPr>
          <p:cNvSpPr>
            <a:spLocks noGrp="1"/>
          </p:cNvSpPr>
          <p:nvPr>
            <p:ph type="dt" sz="half" idx="10"/>
          </p:nvPr>
        </p:nvSpPr>
        <p:spPr/>
        <p:txBody>
          <a:bodyPr/>
          <a:lstStyle/>
          <a:p>
            <a:fld id="{8AFDA4F8-6546-4564-AB28-34231FFF8211}" type="datetime1">
              <a:rPr lang="en-US" smtClean="0"/>
              <a:t>3/26/2020</a:t>
            </a:fld>
            <a:endParaRPr lang="en-US"/>
          </a:p>
        </p:txBody>
      </p:sp>
      <p:sp>
        <p:nvSpPr>
          <p:cNvPr id="20" name="Content Placeholder 19">
            <a:extLst>
              <a:ext uri="{FF2B5EF4-FFF2-40B4-BE49-F238E27FC236}">
                <a16:creationId xmlns:a16="http://schemas.microsoft.com/office/drawing/2014/main" id="{F5E05165-7740-47BA-8E0A-7840D13797AD}"/>
              </a:ext>
            </a:extLst>
          </p:cNvPr>
          <p:cNvSpPr>
            <a:spLocks noGrp="1"/>
          </p:cNvSpPr>
          <p:nvPr>
            <p:ph idx="1"/>
          </p:nvPr>
        </p:nvSpPr>
        <p:spPr/>
        <p:txBody>
          <a:bodyPr>
            <a:normAutofit fontScale="85000" lnSpcReduction="20000"/>
          </a:bodyPr>
          <a:lstStyle/>
          <a:p>
            <a:pPr marL="117475" indent="0">
              <a:buNone/>
            </a:pPr>
            <a:r>
              <a:rPr lang="en-US" dirty="0">
                <a:latin typeface="+mn-lt"/>
              </a:rPr>
              <a:t>Spartan Chemical Website – COVID-19 Preparedness</a:t>
            </a:r>
          </a:p>
          <a:p>
            <a:pPr marL="117475" indent="0">
              <a:buNone/>
            </a:pPr>
            <a:r>
              <a:rPr lang="en-US" dirty="0">
                <a:latin typeface="+mn-lt"/>
                <a:hlinkClick r:id="rId2"/>
              </a:rPr>
              <a:t>http://www.spartanchemical.com/solutions/covid-19/</a:t>
            </a:r>
            <a:endParaRPr lang="en-US" dirty="0">
              <a:latin typeface="+mn-lt"/>
            </a:endParaRPr>
          </a:p>
          <a:p>
            <a:pPr marL="117475" indent="0">
              <a:buNone/>
            </a:pPr>
            <a:r>
              <a:rPr lang="en-US" dirty="0">
                <a:latin typeface="+mn-lt"/>
              </a:rPr>
              <a:t>The CDC website is the most authoritative source for information concerning disease outbreaks. They coordinate with the EPA and we must be responsible and consistent with their recommendations.</a:t>
            </a:r>
          </a:p>
          <a:p>
            <a:pPr marL="117475" indent="0">
              <a:buNone/>
            </a:pPr>
            <a:r>
              <a:rPr lang="en-US" dirty="0">
                <a:latin typeface="+mn-lt"/>
                <a:hlinkClick r:id="rId3"/>
              </a:rPr>
              <a:t>https://www.cdc.gov/coronavirus/2019-ncov/index.html</a:t>
            </a:r>
            <a:endParaRPr lang="en-US" dirty="0">
              <a:latin typeface="+mn-lt"/>
            </a:endParaRPr>
          </a:p>
          <a:p>
            <a:pPr marL="117475" indent="0">
              <a:buNone/>
            </a:pPr>
            <a:r>
              <a:rPr lang="en-US" dirty="0">
                <a:latin typeface="+mn-lt"/>
              </a:rPr>
              <a:t>They have their own FAQ too:</a:t>
            </a:r>
          </a:p>
          <a:p>
            <a:pPr marL="117475" indent="0">
              <a:buNone/>
            </a:pPr>
            <a:r>
              <a:rPr lang="en-US" dirty="0">
                <a:latin typeface="+mn-lt"/>
                <a:hlinkClick r:id="rId4"/>
              </a:rPr>
              <a:t>https://www.cdc.gov/coronavirus/2019-ncov/faq.html</a:t>
            </a:r>
            <a:endParaRPr lang="en-US" dirty="0">
              <a:latin typeface="+mn-lt"/>
            </a:endParaRPr>
          </a:p>
          <a:p>
            <a:pPr marL="117475" indent="0">
              <a:buNone/>
            </a:pPr>
            <a:r>
              <a:rPr lang="en-US" dirty="0">
                <a:latin typeface="+mn-lt"/>
              </a:rPr>
              <a:t>This document has all the specifics for “environmental infection control” concerning healthcare and various pathogens including SARS.</a:t>
            </a:r>
          </a:p>
          <a:p>
            <a:pPr marL="117475" indent="0">
              <a:buNone/>
            </a:pPr>
            <a:r>
              <a:rPr lang="en-US" dirty="0">
                <a:latin typeface="+mn-lt"/>
                <a:hlinkClick r:id="rId5"/>
              </a:rPr>
              <a:t>https://www.cdc.gov/infectioncontrol/pdf/guidelines/environmental-guidelines-P.pdf</a:t>
            </a:r>
            <a:endParaRPr lang="en-US" dirty="0">
              <a:latin typeface="+mn-lt"/>
            </a:endParaRPr>
          </a:p>
          <a:p>
            <a:pPr marL="117475" indent="0">
              <a:buNone/>
            </a:pPr>
            <a:r>
              <a:rPr lang="en-US" dirty="0">
                <a:latin typeface="+mn-lt"/>
              </a:rPr>
              <a:t>Novel Coronavirus, or COVID-19, cleaning falls under the Bloodborne Pathogen Standard and should be considered when making recommendations.</a:t>
            </a:r>
          </a:p>
          <a:p>
            <a:pPr marL="117475" indent="0">
              <a:buNone/>
            </a:pPr>
            <a:r>
              <a:rPr lang="en-US" dirty="0">
                <a:latin typeface="+mn-lt"/>
                <a:hlinkClick r:id="rId6"/>
              </a:rPr>
              <a:t>https://www.osha.gov/pls/oshaweb/owadisp.show_document?p_id=10051&amp;p_table=STANDARDS</a:t>
            </a:r>
            <a:endParaRPr lang="en-US" dirty="0">
              <a:latin typeface="+mn-lt"/>
            </a:endParaRPr>
          </a:p>
          <a:p>
            <a:pPr marL="117475" indent="0">
              <a:buNone/>
            </a:pPr>
            <a:r>
              <a:rPr lang="en-US" dirty="0">
                <a:latin typeface="+mn-lt"/>
              </a:rPr>
              <a:t>Pandemic Preparedness Resources – CDC</a:t>
            </a:r>
          </a:p>
          <a:p>
            <a:pPr marL="117475" indent="0">
              <a:buNone/>
            </a:pPr>
            <a:r>
              <a:rPr lang="en-US" dirty="0">
                <a:latin typeface="+mn-lt"/>
                <a:hlinkClick r:id="rId7"/>
              </a:rPr>
              <a:t>https://www.cdc.gov/coronavirus/2019-ncov/php/pandemic-preparedness-resources.html</a:t>
            </a:r>
            <a:endParaRPr lang="en-US" dirty="0">
              <a:latin typeface="+mn-lt"/>
            </a:endParaRPr>
          </a:p>
        </p:txBody>
      </p:sp>
    </p:spTree>
    <p:extLst>
      <p:ext uri="{BB962C8B-B14F-4D97-AF65-F5344CB8AC3E}">
        <p14:creationId xmlns:p14="http://schemas.microsoft.com/office/powerpoint/2010/main" val="1605498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EABAF-99D1-4C10-8C7C-6EB9BE3E04C2}"/>
              </a:ext>
            </a:extLst>
          </p:cNvPr>
          <p:cNvSpPr>
            <a:spLocks noGrp="1"/>
          </p:cNvSpPr>
          <p:nvPr>
            <p:ph type="body" sz="quarter" idx="13"/>
          </p:nvPr>
        </p:nvSpPr>
        <p:spPr/>
        <p:txBody>
          <a:bodyPr>
            <a:normAutofit/>
          </a:bodyPr>
          <a:lstStyle/>
          <a:p>
            <a:r>
              <a:rPr lang="en-US" dirty="0"/>
              <a:t>COVID-19</a:t>
            </a:r>
          </a:p>
        </p:txBody>
      </p:sp>
      <p:sp>
        <p:nvSpPr>
          <p:cNvPr id="23" name="Title 22">
            <a:extLst>
              <a:ext uri="{FF2B5EF4-FFF2-40B4-BE49-F238E27FC236}">
                <a16:creationId xmlns:a16="http://schemas.microsoft.com/office/drawing/2014/main" id="{501A62B1-8253-416D-9604-F3E98359F8E4}"/>
              </a:ext>
            </a:extLst>
          </p:cNvPr>
          <p:cNvSpPr>
            <a:spLocks noGrp="1"/>
          </p:cNvSpPr>
          <p:nvPr>
            <p:ph type="title"/>
          </p:nvPr>
        </p:nvSpPr>
        <p:spPr/>
        <p:txBody>
          <a:bodyPr/>
          <a:lstStyle/>
          <a:p>
            <a:r>
              <a:rPr lang="en-US" dirty="0"/>
              <a:t>Educational Resources</a:t>
            </a:r>
          </a:p>
        </p:txBody>
      </p:sp>
      <p:sp>
        <p:nvSpPr>
          <p:cNvPr id="5" name="Slide Number Placeholder 4">
            <a:extLst>
              <a:ext uri="{FF2B5EF4-FFF2-40B4-BE49-F238E27FC236}">
                <a16:creationId xmlns:a16="http://schemas.microsoft.com/office/drawing/2014/main" id="{6C2727EB-CD94-4D03-A0ED-A10B4940397D}"/>
              </a:ext>
            </a:extLst>
          </p:cNvPr>
          <p:cNvSpPr>
            <a:spLocks noGrp="1"/>
          </p:cNvSpPr>
          <p:nvPr>
            <p:ph type="sldNum" sz="quarter" idx="12"/>
          </p:nvPr>
        </p:nvSpPr>
        <p:spPr/>
        <p:txBody>
          <a:bodyPr/>
          <a:lstStyle/>
          <a:p>
            <a:fld id="{00C708A1-6575-8D4A-A5EC-586CFF3AA03F}" type="slidenum">
              <a:rPr lang="en-US" smtClean="0"/>
              <a:pPr/>
              <a:t>21</a:t>
            </a:fld>
            <a:endParaRPr lang="en-US"/>
          </a:p>
        </p:txBody>
      </p:sp>
      <p:sp>
        <p:nvSpPr>
          <p:cNvPr id="6" name="Date Placeholder 5">
            <a:extLst>
              <a:ext uri="{FF2B5EF4-FFF2-40B4-BE49-F238E27FC236}">
                <a16:creationId xmlns:a16="http://schemas.microsoft.com/office/drawing/2014/main" id="{B8B84AE0-EE2A-485D-81DA-DD1879FF6EB4}"/>
              </a:ext>
            </a:extLst>
          </p:cNvPr>
          <p:cNvSpPr>
            <a:spLocks noGrp="1"/>
          </p:cNvSpPr>
          <p:nvPr>
            <p:ph type="dt" sz="half" idx="10"/>
          </p:nvPr>
        </p:nvSpPr>
        <p:spPr/>
        <p:txBody>
          <a:bodyPr/>
          <a:lstStyle/>
          <a:p>
            <a:fld id="{D92BA997-19F9-495E-A809-C129CEC05807}" type="datetime1">
              <a:rPr lang="en-US" smtClean="0"/>
              <a:t>3/26/2020</a:t>
            </a:fld>
            <a:endParaRPr lang="en-US"/>
          </a:p>
        </p:txBody>
      </p:sp>
      <p:sp>
        <p:nvSpPr>
          <p:cNvPr id="20" name="Content Placeholder 19">
            <a:extLst>
              <a:ext uri="{FF2B5EF4-FFF2-40B4-BE49-F238E27FC236}">
                <a16:creationId xmlns:a16="http://schemas.microsoft.com/office/drawing/2014/main" id="{F5E05165-7740-47BA-8E0A-7840D13797AD}"/>
              </a:ext>
            </a:extLst>
          </p:cNvPr>
          <p:cNvSpPr>
            <a:spLocks noGrp="1"/>
          </p:cNvSpPr>
          <p:nvPr>
            <p:ph idx="1"/>
          </p:nvPr>
        </p:nvSpPr>
        <p:spPr>
          <a:xfrm>
            <a:off x="999067" y="1669083"/>
            <a:ext cx="10428652" cy="4647335"/>
          </a:xfrm>
        </p:spPr>
        <p:txBody>
          <a:bodyPr>
            <a:normAutofit fontScale="92500" lnSpcReduction="20000"/>
          </a:bodyPr>
          <a:lstStyle/>
          <a:p>
            <a:pPr marL="117475" indent="0">
              <a:buNone/>
            </a:pPr>
            <a:r>
              <a:rPr lang="en-US" dirty="0">
                <a:latin typeface="+mn-lt"/>
              </a:rPr>
              <a:t>Food Safety and the Coronavirus Disease 2019 (COVID-19)</a:t>
            </a:r>
          </a:p>
          <a:p>
            <a:pPr marL="117475" indent="0">
              <a:buNone/>
            </a:pPr>
            <a:r>
              <a:rPr lang="en-US" dirty="0">
                <a:hlinkClick r:id="rId2"/>
              </a:rPr>
              <a:t>https://www.fda.gov/food/food-safety-during-emergencies/food-safety-and-coronavirus-disease-2019-covid-19</a:t>
            </a:r>
            <a:endParaRPr lang="en-US" dirty="0"/>
          </a:p>
          <a:p>
            <a:pPr marL="117475" indent="0">
              <a:buNone/>
            </a:pPr>
            <a:r>
              <a:rPr lang="en-US" dirty="0">
                <a:latin typeface="+mn-lt"/>
              </a:rPr>
              <a:t>National Restaurant Association Coronavirus Information and Resources</a:t>
            </a:r>
          </a:p>
          <a:p>
            <a:pPr marL="117475" indent="0">
              <a:buNone/>
            </a:pPr>
            <a:r>
              <a:rPr lang="en-US" dirty="0">
                <a:latin typeface="+mn-lt"/>
                <a:hlinkClick r:id="rId3"/>
              </a:rPr>
              <a:t>https://www.restaurant.org/Covid19</a:t>
            </a:r>
            <a:endParaRPr lang="en-US" dirty="0">
              <a:latin typeface="+mn-lt"/>
            </a:endParaRPr>
          </a:p>
          <a:p>
            <a:pPr marL="117475" indent="0">
              <a:buNone/>
            </a:pPr>
            <a:r>
              <a:rPr lang="en-US" dirty="0">
                <a:latin typeface="+mn-lt"/>
              </a:rPr>
              <a:t>Interim Guidance on Management of Coronavirus Disease 2019 (COVID-19) in Correctional and Detention Facilities</a:t>
            </a:r>
          </a:p>
          <a:p>
            <a:pPr marL="117475" indent="0">
              <a:buNone/>
            </a:pPr>
            <a:r>
              <a:rPr lang="en-US" u="sng" dirty="0">
                <a:hlinkClick r:id="rId4"/>
              </a:rPr>
              <a:t>https://www.cdc.gov/coronavirus/2019-ncov/community/correction-detention/guidance-correctional-detention.html</a:t>
            </a:r>
            <a:endParaRPr lang="en-US" dirty="0">
              <a:latin typeface="+mn-lt"/>
            </a:endParaRPr>
          </a:p>
          <a:p>
            <a:pPr marL="117475" indent="0">
              <a:buNone/>
            </a:pPr>
            <a:r>
              <a:rPr lang="en-US" dirty="0">
                <a:latin typeface="+mn-lt"/>
              </a:rPr>
              <a:t>Coronavirus: Prevention and Control for the Cleaning Industry</a:t>
            </a:r>
          </a:p>
          <a:p>
            <a:pPr marL="117475" indent="0">
              <a:buNone/>
            </a:pPr>
            <a:r>
              <a:rPr lang="en-US" dirty="0">
                <a:latin typeface="+mn-lt"/>
                <a:hlinkClick r:id="rId5"/>
              </a:rPr>
              <a:t>https://www.issa.com/education/cleaning-for-infection-prevention/coronavirus-prevention-and-control-for-the-cleaning-industry</a:t>
            </a:r>
            <a:endParaRPr lang="en-US" dirty="0">
              <a:latin typeface="+mn-lt"/>
            </a:endParaRPr>
          </a:p>
          <a:p>
            <a:pPr marL="117475" indent="0">
              <a:buNone/>
            </a:pPr>
            <a:r>
              <a:rPr lang="en-US" dirty="0">
                <a:latin typeface="+mn-lt"/>
              </a:rPr>
              <a:t>Infection Control and Laundry</a:t>
            </a:r>
          </a:p>
          <a:p>
            <a:pPr marL="117475" indent="0">
              <a:buNone/>
            </a:pPr>
            <a:r>
              <a:rPr lang="en-US" dirty="0">
                <a:latin typeface="+mn-lt"/>
                <a:hlinkClick r:id="rId6"/>
              </a:rPr>
              <a:t>https://www.spartanchemical.com/globalassets/solutions/covid-19/infection-control-and-laundry.pdf</a:t>
            </a:r>
            <a:r>
              <a:rPr lang="en-US" dirty="0">
                <a:latin typeface="+mn-lt"/>
              </a:rPr>
              <a:t> </a:t>
            </a:r>
          </a:p>
        </p:txBody>
      </p:sp>
    </p:spTree>
    <p:extLst>
      <p:ext uri="{BB962C8B-B14F-4D97-AF65-F5344CB8AC3E}">
        <p14:creationId xmlns:p14="http://schemas.microsoft.com/office/powerpoint/2010/main" val="227191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C7C8A-7C2B-496B-8F37-7263AC219039}"/>
              </a:ext>
            </a:extLst>
          </p:cNvPr>
          <p:cNvSpPr>
            <a:spLocks noGrp="1"/>
          </p:cNvSpPr>
          <p:nvPr>
            <p:ph type="body" sz="quarter" idx="13"/>
          </p:nvPr>
        </p:nvSpPr>
        <p:spPr/>
        <p:txBody>
          <a:bodyPr>
            <a:normAutofit/>
          </a:bodyPr>
          <a:lstStyle/>
          <a:p>
            <a:r>
              <a:rPr lang="en-US" dirty="0"/>
              <a:t>COVID-19</a:t>
            </a:r>
          </a:p>
        </p:txBody>
      </p:sp>
      <p:sp>
        <p:nvSpPr>
          <p:cNvPr id="3" name="Title 2">
            <a:extLst>
              <a:ext uri="{FF2B5EF4-FFF2-40B4-BE49-F238E27FC236}">
                <a16:creationId xmlns:a16="http://schemas.microsoft.com/office/drawing/2014/main" id="{14E04563-4FB5-4810-B7A4-080C3FD20439}"/>
              </a:ext>
            </a:extLst>
          </p:cNvPr>
          <p:cNvSpPr>
            <a:spLocks noGrp="1"/>
          </p:cNvSpPr>
          <p:nvPr>
            <p:ph type="title"/>
          </p:nvPr>
        </p:nvSpPr>
        <p:spPr/>
        <p:txBody>
          <a:bodyPr anchor="t">
            <a:normAutofit/>
          </a:bodyPr>
          <a:lstStyle/>
          <a:p>
            <a:r>
              <a:rPr lang="en-US" dirty="0"/>
              <a:t>summary</a:t>
            </a:r>
          </a:p>
        </p:txBody>
      </p:sp>
      <p:sp>
        <p:nvSpPr>
          <p:cNvPr id="7" name="Content Placeholder 6">
            <a:extLst>
              <a:ext uri="{FF2B5EF4-FFF2-40B4-BE49-F238E27FC236}">
                <a16:creationId xmlns:a16="http://schemas.microsoft.com/office/drawing/2014/main" id="{6EE0E831-EB76-4E2F-ACAE-E1CF71FFDCA3}"/>
              </a:ext>
            </a:extLst>
          </p:cNvPr>
          <p:cNvSpPr>
            <a:spLocks noGrp="1"/>
          </p:cNvSpPr>
          <p:nvPr>
            <p:ph idx="1"/>
          </p:nvPr>
        </p:nvSpPr>
        <p:spPr>
          <a:xfrm>
            <a:off x="999068" y="1669084"/>
            <a:ext cx="5561220" cy="4647334"/>
          </a:xfrm>
        </p:spPr>
        <p:txBody>
          <a:bodyPr anchor="t">
            <a:normAutofit/>
          </a:bodyPr>
          <a:lstStyle/>
          <a:p>
            <a:pPr marL="117475" indent="0">
              <a:buNone/>
            </a:pPr>
            <a:r>
              <a:rPr lang="en-US" dirty="0">
                <a:latin typeface="+mn-lt"/>
              </a:rPr>
              <a:t>A managed cleaning program is the most effective weapon against the spread of viruses. </a:t>
            </a:r>
          </a:p>
          <a:p>
            <a:r>
              <a:rPr lang="en-US" dirty="0">
                <a:latin typeface="+mn-lt"/>
              </a:rPr>
              <a:t>Hand washing and sanitizing solutions are your first line of defense against the spread of pathogens. </a:t>
            </a:r>
          </a:p>
          <a:p>
            <a:r>
              <a:rPr lang="en-US" dirty="0">
                <a:latin typeface="+mn-lt"/>
              </a:rPr>
              <a:t>Facility managers need to ensure that HTPs (High Touch Points) are being properly cleaned and disinfected. </a:t>
            </a:r>
          </a:p>
          <a:p>
            <a:r>
              <a:rPr lang="en-US" dirty="0">
                <a:latin typeface="+mn-lt"/>
              </a:rPr>
              <a:t>Effective cleaners and disinfectants break the cycle of infection on high-touch surfaces. </a:t>
            </a:r>
          </a:p>
          <a:p>
            <a:r>
              <a:rPr lang="en-US" dirty="0">
                <a:latin typeface="+mn-lt"/>
              </a:rPr>
              <a:t>Training and education tools ensure safety, professionalism, and compliance</a:t>
            </a:r>
            <a:r>
              <a:rPr lang="en-US" dirty="0"/>
              <a:t>.</a:t>
            </a:r>
          </a:p>
        </p:txBody>
      </p:sp>
      <p:sp>
        <p:nvSpPr>
          <p:cNvPr id="5" name="Slide Number Placeholder 4">
            <a:extLst>
              <a:ext uri="{FF2B5EF4-FFF2-40B4-BE49-F238E27FC236}">
                <a16:creationId xmlns:a16="http://schemas.microsoft.com/office/drawing/2014/main" id="{DBFD6319-3385-4653-A300-353E18780323}"/>
              </a:ext>
            </a:extLst>
          </p:cNvPr>
          <p:cNvSpPr>
            <a:spLocks noGrp="1"/>
          </p:cNvSpPr>
          <p:nvPr>
            <p:ph type="sldNum" sz="quarter" idx="12"/>
          </p:nvPr>
        </p:nvSpPr>
        <p:spPr/>
        <p:txBody>
          <a:bodyPr anchor="ctr">
            <a:normAutofit/>
          </a:bodyPr>
          <a:lstStyle/>
          <a:p>
            <a:pPr>
              <a:spcAft>
                <a:spcPts val="600"/>
              </a:spcAft>
            </a:pPr>
            <a:fld id="{00C708A1-6575-8D4A-A5EC-586CFF3AA03F}" type="slidenum">
              <a:rPr lang="en-US" smtClean="0"/>
              <a:pPr>
                <a:spcAft>
                  <a:spcPts val="600"/>
                </a:spcAft>
              </a:pPr>
              <a:t>22</a:t>
            </a:fld>
            <a:endParaRPr lang="en-US"/>
          </a:p>
        </p:txBody>
      </p:sp>
      <p:sp>
        <p:nvSpPr>
          <p:cNvPr id="6" name="Date Placeholder 5">
            <a:extLst>
              <a:ext uri="{FF2B5EF4-FFF2-40B4-BE49-F238E27FC236}">
                <a16:creationId xmlns:a16="http://schemas.microsoft.com/office/drawing/2014/main" id="{841B8514-6632-4BC3-B31B-CE66DEFDD22D}"/>
              </a:ext>
            </a:extLst>
          </p:cNvPr>
          <p:cNvSpPr>
            <a:spLocks noGrp="1"/>
          </p:cNvSpPr>
          <p:nvPr>
            <p:ph type="dt" sz="half" idx="10"/>
          </p:nvPr>
        </p:nvSpPr>
        <p:spPr/>
        <p:txBody>
          <a:bodyPr anchor="ctr">
            <a:normAutofit/>
          </a:bodyPr>
          <a:lstStyle/>
          <a:p>
            <a:pPr>
              <a:spcAft>
                <a:spcPts val="600"/>
              </a:spcAft>
            </a:pPr>
            <a:fld id="{1835848B-6F1F-4374-8639-280C75F3127B}" type="datetime1">
              <a:rPr lang="en-US" smtClean="0"/>
              <a:t>3/26/2020</a:t>
            </a:fld>
            <a:endParaRPr lang="en-US"/>
          </a:p>
        </p:txBody>
      </p:sp>
      <p:pic>
        <p:nvPicPr>
          <p:cNvPr id="9" name="Content Placeholder 8">
            <a:extLst>
              <a:ext uri="{FF2B5EF4-FFF2-40B4-BE49-F238E27FC236}">
                <a16:creationId xmlns:a16="http://schemas.microsoft.com/office/drawing/2014/main" id="{AF0E9AC6-90B6-402A-9FC4-44921BBF783A}"/>
              </a:ext>
            </a:extLst>
          </p:cNvPr>
          <p:cNvPicPr>
            <a:picLocks noGrp="1" noChangeAspect="1"/>
          </p:cNvPicPr>
          <p:nvPr>
            <p:ph idx="15"/>
          </p:nvPr>
        </p:nvPicPr>
        <p:blipFill>
          <a:blip r:embed="rId2"/>
          <a:stretch>
            <a:fillRect/>
          </a:stretch>
        </p:blipFill>
        <p:spPr>
          <a:xfrm>
            <a:off x="6673006" y="1638632"/>
            <a:ext cx="4705350" cy="4545010"/>
          </a:xfrm>
          <a:prstGeom prst="rect">
            <a:avLst/>
          </a:prstGeom>
        </p:spPr>
      </p:pic>
    </p:spTree>
    <p:extLst>
      <p:ext uri="{BB962C8B-B14F-4D97-AF65-F5344CB8AC3E}">
        <p14:creationId xmlns:p14="http://schemas.microsoft.com/office/powerpoint/2010/main" val="12109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45235-9CFB-4EA3-8D81-B4F506CCB533}"/>
              </a:ext>
            </a:extLst>
          </p:cNvPr>
          <p:cNvSpPr>
            <a:spLocks noGrp="1"/>
          </p:cNvSpPr>
          <p:nvPr>
            <p:ph type="body" sz="quarter" idx="13"/>
          </p:nvPr>
        </p:nvSpPr>
        <p:spPr>
          <a:xfrm>
            <a:off x="366457" y="426463"/>
            <a:ext cx="11461596" cy="1175502"/>
          </a:xfrm>
        </p:spPr>
        <p:txBody>
          <a:bodyPr>
            <a:normAutofit/>
          </a:bodyPr>
          <a:lstStyle/>
          <a:p>
            <a:r>
              <a:rPr lang="en-US" b="1"/>
              <a:t>Thank you </a:t>
            </a:r>
          </a:p>
        </p:txBody>
      </p:sp>
      <p:sp>
        <p:nvSpPr>
          <p:cNvPr id="12" name="Slide Number Placeholder 3">
            <a:extLst>
              <a:ext uri="{FF2B5EF4-FFF2-40B4-BE49-F238E27FC236}">
                <a16:creationId xmlns:a16="http://schemas.microsoft.com/office/drawing/2014/main" id="{738A2E02-4BAB-42E2-872D-9ADF76B65ADD}"/>
              </a:ext>
            </a:extLst>
          </p:cNvPr>
          <p:cNvSpPr>
            <a:spLocks noGrp="1"/>
          </p:cNvSpPr>
          <p:nvPr>
            <p:ph type="sldNum" sz="quarter" idx="12"/>
          </p:nvPr>
        </p:nvSpPr>
        <p:spPr>
          <a:xfrm>
            <a:off x="11220511" y="6316418"/>
            <a:ext cx="548640" cy="365125"/>
          </a:xfrm>
        </p:spPr>
        <p:txBody>
          <a:bodyPr/>
          <a:lstStyle/>
          <a:p>
            <a:pPr>
              <a:spcAft>
                <a:spcPts val="600"/>
              </a:spcAft>
            </a:pPr>
            <a:fld id="{00C708A1-6575-8D4A-A5EC-586CFF3AA03F}" type="slidenum">
              <a:rPr lang="en-US" smtClean="0"/>
              <a:pPr>
                <a:spcAft>
                  <a:spcPts val="600"/>
                </a:spcAft>
              </a:pPr>
              <a:t>23</a:t>
            </a:fld>
            <a:endParaRPr lang="en-US"/>
          </a:p>
        </p:txBody>
      </p:sp>
      <p:sp>
        <p:nvSpPr>
          <p:cNvPr id="14" name="Date Placeholder 4">
            <a:extLst>
              <a:ext uri="{FF2B5EF4-FFF2-40B4-BE49-F238E27FC236}">
                <a16:creationId xmlns:a16="http://schemas.microsoft.com/office/drawing/2014/main" id="{0D268D0F-3003-4C20-91CA-E7E85F4F5C43}"/>
              </a:ext>
            </a:extLst>
          </p:cNvPr>
          <p:cNvSpPr>
            <a:spLocks noGrp="1"/>
          </p:cNvSpPr>
          <p:nvPr>
            <p:ph type="dt" sz="half" idx="10"/>
          </p:nvPr>
        </p:nvSpPr>
        <p:spPr>
          <a:xfrm>
            <a:off x="1322591" y="6316418"/>
            <a:ext cx="1102408" cy="365125"/>
          </a:xfrm>
        </p:spPr>
        <p:txBody>
          <a:bodyPr/>
          <a:lstStyle/>
          <a:p>
            <a:pPr>
              <a:spcAft>
                <a:spcPts val="600"/>
              </a:spcAft>
            </a:pPr>
            <a:fld id="{A53C1640-310E-4FA9-B875-23966935AC47}" type="datetime1">
              <a:rPr lang="en-US" smtClean="0"/>
              <a:pPr>
                <a:spcAft>
                  <a:spcPts val="600"/>
                </a:spcAft>
              </a:pPr>
              <a:t>3/26/2020</a:t>
            </a:fld>
            <a:endParaRPr lang="en-US"/>
          </a:p>
        </p:txBody>
      </p:sp>
      <p:pic>
        <p:nvPicPr>
          <p:cNvPr id="5" name="Picture 4">
            <a:extLst>
              <a:ext uri="{FF2B5EF4-FFF2-40B4-BE49-F238E27FC236}">
                <a16:creationId xmlns:a16="http://schemas.microsoft.com/office/drawing/2014/main" id="{FB91D985-3FC7-41E0-A9EA-3BBD5C3F1640}"/>
              </a:ext>
            </a:extLst>
          </p:cNvPr>
          <p:cNvPicPr>
            <a:picLocks noChangeAspect="1"/>
          </p:cNvPicPr>
          <p:nvPr/>
        </p:nvPicPr>
        <p:blipFill>
          <a:blip r:embed="rId2"/>
          <a:stretch>
            <a:fillRect/>
          </a:stretch>
        </p:blipFill>
        <p:spPr>
          <a:xfrm>
            <a:off x="2702582" y="1669084"/>
            <a:ext cx="7021622" cy="4564054"/>
          </a:xfrm>
          <a:prstGeom prst="rect">
            <a:avLst/>
          </a:prstGeom>
          <a:noFill/>
        </p:spPr>
      </p:pic>
    </p:spTree>
    <p:extLst>
      <p:ext uri="{BB962C8B-B14F-4D97-AF65-F5344CB8AC3E}">
        <p14:creationId xmlns:p14="http://schemas.microsoft.com/office/powerpoint/2010/main" val="306398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B116F8-37BA-4966-88BD-3A7C31496FA2}"/>
              </a:ext>
            </a:extLst>
          </p:cNvPr>
          <p:cNvSpPr>
            <a:spLocks noGrp="1"/>
          </p:cNvSpPr>
          <p:nvPr>
            <p:ph type="body" sz="quarter" idx="13"/>
          </p:nvPr>
        </p:nvSpPr>
        <p:spPr/>
        <p:txBody>
          <a:bodyPr>
            <a:normAutofit/>
          </a:bodyPr>
          <a:lstStyle/>
          <a:p>
            <a:r>
              <a:rPr lang="en-US"/>
              <a:t>COVID-19 </a:t>
            </a:r>
          </a:p>
        </p:txBody>
      </p:sp>
      <p:sp>
        <p:nvSpPr>
          <p:cNvPr id="5" name="Title 4">
            <a:extLst>
              <a:ext uri="{FF2B5EF4-FFF2-40B4-BE49-F238E27FC236}">
                <a16:creationId xmlns:a16="http://schemas.microsoft.com/office/drawing/2014/main" id="{F873B87E-89B4-4B58-9396-DC24A3DC5F6F}"/>
              </a:ext>
            </a:extLst>
          </p:cNvPr>
          <p:cNvSpPr>
            <a:spLocks noGrp="1"/>
          </p:cNvSpPr>
          <p:nvPr>
            <p:ph type="title"/>
          </p:nvPr>
        </p:nvSpPr>
        <p:spPr/>
        <p:txBody>
          <a:bodyPr/>
          <a:lstStyle/>
          <a:p>
            <a:r>
              <a:rPr lang="en-US"/>
              <a:t>What to Know</a:t>
            </a:r>
          </a:p>
        </p:txBody>
      </p:sp>
      <p:sp>
        <p:nvSpPr>
          <p:cNvPr id="6" name="Content Placeholder 5">
            <a:extLst>
              <a:ext uri="{FF2B5EF4-FFF2-40B4-BE49-F238E27FC236}">
                <a16:creationId xmlns:a16="http://schemas.microsoft.com/office/drawing/2014/main" id="{6BDCEAF1-AA7E-42E3-95FC-4324A91D4C35}"/>
              </a:ext>
            </a:extLst>
          </p:cNvPr>
          <p:cNvSpPr>
            <a:spLocks noGrp="1"/>
          </p:cNvSpPr>
          <p:nvPr>
            <p:ph idx="1"/>
          </p:nvPr>
        </p:nvSpPr>
        <p:spPr/>
        <p:txBody>
          <a:bodyPr>
            <a:normAutofit lnSpcReduction="10000"/>
          </a:bodyPr>
          <a:lstStyle/>
          <a:p>
            <a:pPr marL="117475" indent="0">
              <a:lnSpc>
                <a:spcPct val="114000"/>
              </a:lnSpc>
              <a:buNone/>
            </a:pPr>
            <a:r>
              <a:rPr lang="en-US" b="1" dirty="0">
                <a:latin typeface="Helvetica LT Std Light" panose="020B0303020202020204" pitchFamily="34" charset="0"/>
                <a:cs typeface="Calibri" panose="020F0502020204030204" pitchFamily="34" charset="0"/>
              </a:rPr>
              <a:t>Coronaviruses </a:t>
            </a:r>
            <a:r>
              <a:rPr lang="en-US" dirty="0">
                <a:latin typeface="Helvetica LT Std Light" panose="020B0303020202020204" pitchFamily="34" charset="0"/>
                <a:cs typeface="Calibri" panose="020F0502020204030204" pitchFamily="34" charset="0"/>
              </a:rPr>
              <a:t>are a large family of viruses which may cause illness in animals or humans.  In humans, several coronaviruses are known to cause respiratory infections ranging from the common cold to more severe diseases such as Middle East Respiratory Syndrome (MERS) and Severe Acute Respiratory Syndrome (SARS). The most recently discovered coronavirus, SARS-CoV-2, causes the 2019 novel coronavirus disease, also known as </a:t>
            </a:r>
            <a:r>
              <a:rPr lang="en-US" b="1" dirty="0">
                <a:latin typeface="Helvetica LT Std Light" panose="020B0303020202020204" pitchFamily="34" charset="0"/>
                <a:cs typeface="Calibri" panose="020F0502020204030204" pitchFamily="34" charset="0"/>
              </a:rPr>
              <a:t>COVID-19</a:t>
            </a:r>
            <a:r>
              <a:rPr lang="en-US" dirty="0">
                <a:latin typeface="Helvetica LT Std Light" panose="020B0303020202020204" pitchFamily="34" charset="0"/>
                <a:cs typeface="Calibri" panose="020F0502020204030204" pitchFamily="34" charset="0"/>
              </a:rPr>
              <a:t>.</a:t>
            </a:r>
            <a:endParaRPr lang="en-US" b="1" dirty="0">
              <a:latin typeface="Helvetica LT Std Light" panose="020B0303020202020204" pitchFamily="34" charset="0"/>
              <a:cs typeface="Calibri" panose="020F0502020204030204" pitchFamily="34" charset="0"/>
            </a:endParaRPr>
          </a:p>
        </p:txBody>
      </p:sp>
      <p:pic>
        <p:nvPicPr>
          <p:cNvPr id="12" name="Picture 2" descr="Image result for covid 19 symptoms">
            <a:extLst>
              <a:ext uri="{FF2B5EF4-FFF2-40B4-BE49-F238E27FC236}">
                <a16:creationId xmlns:a16="http://schemas.microsoft.com/office/drawing/2014/main" id="{6E42802F-C2C6-4BD9-8B79-762ECC193A98}"/>
              </a:ext>
            </a:extLst>
          </p:cNvPr>
          <p:cNvPicPr>
            <a:picLocks noGrp="1" noChangeAspect="1" noChangeArrowheads="1"/>
          </p:cNvPicPr>
          <p:nvPr>
            <p:ph idx="15"/>
          </p:nvPr>
        </p:nvPicPr>
        <p:blipFill>
          <a:blip r:embed="rId2">
            <a:extLst>
              <a:ext uri="{28A0092B-C50C-407E-A947-70E740481C1C}">
                <a14:useLocalDpi xmlns:a14="http://schemas.microsoft.com/office/drawing/2010/main" val="0"/>
              </a:ext>
            </a:extLst>
          </a:blip>
          <a:stretch>
            <a:fillRect/>
          </a:stretch>
        </p:blipFill>
        <p:spPr bwMode="auto">
          <a:xfrm>
            <a:off x="6126957" y="1671638"/>
            <a:ext cx="4564062" cy="456406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5">
            <a:extLst>
              <a:ext uri="{FF2B5EF4-FFF2-40B4-BE49-F238E27FC236}">
                <a16:creationId xmlns:a16="http://schemas.microsoft.com/office/drawing/2014/main" id="{A2342305-6EF7-4A99-970F-087D58A83DB9}"/>
              </a:ext>
            </a:extLst>
          </p:cNvPr>
          <p:cNvSpPr>
            <a:spLocks noGrp="1"/>
          </p:cNvSpPr>
          <p:nvPr>
            <p:ph type="dt" sz="half" idx="10"/>
          </p:nvPr>
        </p:nvSpPr>
        <p:spPr>
          <a:xfrm>
            <a:off x="1322591" y="6316418"/>
            <a:ext cx="1102408" cy="365125"/>
          </a:xfrm>
        </p:spPr>
        <p:txBody>
          <a:bodyPr/>
          <a:lstStyle/>
          <a:p>
            <a:fld id="{8EF5A127-70C7-44D1-8130-F80DCF85B5B1}" type="datetime1">
              <a:rPr lang="en-US" smtClean="0"/>
              <a:t>3/26/2020</a:t>
            </a:fld>
            <a:endParaRPr lang="en-US" dirty="0"/>
          </a:p>
        </p:txBody>
      </p:sp>
      <p:sp>
        <p:nvSpPr>
          <p:cNvPr id="2" name="Slide Number Placeholder 1">
            <a:extLst>
              <a:ext uri="{FF2B5EF4-FFF2-40B4-BE49-F238E27FC236}">
                <a16:creationId xmlns:a16="http://schemas.microsoft.com/office/drawing/2014/main" id="{115F1E98-A651-47A2-909D-8AB7228A7F38}"/>
              </a:ext>
            </a:extLst>
          </p:cNvPr>
          <p:cNvSpPr>
            <a:spLocks noGrp="1"/>
          </p:cNvSpPr>
          <p:nvPr>
            <p:ph type="sldNum" sz="quarter" idx="12"/>
          </p:nvPr>
        </p:nvSpPr>
        <p:spPr/>
        <p:txBody>
          <a:bodyPr/>
          <a:lstStyle/>
          <a:p>
            <a:fld id="{00C708A1-6575-8D4A-A5EC-586CFF3AA03F}" type="slidenum">
              <a:rPr lang="en-US" smtClean="0"/>
              <a:pPr/>
              <a:t>3</a:t>
            </a:fld>
            <a:endParaRPr lang="en-US"/>
          </a:p>
        </p:txBody>
      </p:sp>
    </p:spTree>
    <p:extLst>
      <p:ext uri="{BB962C8B-B14F-4D97-AF65-F5344CB8AC3E}">
        <p14:creationId xmlns:p14="http://schemas.microsoft.com/office/powerpoint/2010/main" val="3559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A90D5-6186-4D81-AA86-F92B69B75407}"/>
              </a:ext>
            </a:extLst>
          </p:cNvPr>
          <p:cNvSpPr>
            <a:spLocks noGrp="1"/>
          </p:cNvSpPr>
          <p:nvPr>
            <p:ph type="body" sz="quarter" idx="13"/>
          </p:nvPr>
        </p:nvSpPr>
        <p:spPr/>
        <p:txBody>
          <a:bodyPr>
            <a:normAutofit/>
          </a:bodyPr>
          <a:lstStyle/>
          <a:p>
            <a:r>
              <a:rPr lang="en-US"/>
              <a:t>Covid-19</a:t>
            </a:r>
          </a:p>
        </p:txBody>
      </p:sp>
      <p:sp>
        <p:nvSpPr>
          <p:cNvPr id="3" name="Title 2">
            <a:extLst>
              <a:ext uri="{FF2B5EF4-FFF2-40B4-BE49-F238E27FC236}">
                <a16:creationId xmlns:a16="http://schemas.microsoft.com/office/drawing/2014/main" id="{635A11A3-7617-4A5F-A0CB-0973F1C2B642}"/>
              </a:ext>
            </a:extLst>
          </p:cNvPr>
          <p:cNvSpPr>
            <a:spLocks noGrp="1"/>
          </p:cNvSpPr>
          <p:nvPr>
            <p:ph type="title"/>
          </p:nvPr>
        </p:nvSpPr>
        <p:spPr/>
        <p:txBody>
          <a:bodyPr/>
          <a:lstStyle/>
          <a:p>
            <a:r>
              <a:rPr lang="en-US"/>
              <a:t>How does it spread</a:t>
            </a:r>
          </a:p>
        </p:txBody>
      </p:sp>
      <p:sp>
        <p:nvSpPr>
          <p:cNvPr id="7" name="Content Placeholder 6">
            <a:extLst>
              <a:ext uri="{FF2B5EF4-FFF2-40B4-BE49-F238E27FC236}">
                <a16:creationId xmlns:a16="http://schemas.microsoft.com/office/drawing/2014/main" id="{FE9A6BD7-B7A2-45F2-AC58-FC4A16D31F72}"/>
              </a:ext>
            </a:extLst>
          </p:cNvPr>
          <p:cNvSpPr>
            <a:spLocks noGrp="1"/>
          </p:cNvSpPr>
          <p:nvPr>
            <p:ph idx="1"/>
          </p:nvPr>
        </p:nvSpPr>
        <p:spPr>
          <a:xfrm>
            <a:off x="999069" y="1669084"/>
            <a:ext cx="5451428" cy="4564054"/>
          </a:xfrm>
        </p:spPr>
        <p:txBody>
          <a:bodyPr>
            <a:normAutofit fontScale="77500" lnSpcReduction="20000"/>
          </a:bodyPr>
          <a:lstStyle/>
          <a:p>
            <a:pPr>
              <a:lnSpc>
                <a:spcPct val="114000"/>
              </a:lnSpc>
            </a:pPr>
            <a:r>
              <a:rPr lang="en-US" sz="2267" dirty="0">
                <a:latin typeface="Helvetica LT Std Light" panose="020B0303020202020204" pitchFamily="34" charset="0"/>
                <a:cs typeface="Calibri" panose="020F0502020204030204" pitchFamily="34" charset="0"/>
              </a:rPr>
              <a:t>People can catch </a:t>
            </a:r>
            <a:r>
              <a:rPr lang="en-US" sz="2267" b="1" dirty="0">
                <a:latin typeface="Helvetica LT Std Light" panose="020B0303020202020204" pitchFamily="34" charset="0"/>
                <a:cs typeface="Calibri" panose="020F0502020204030204" pitchFamily="34" charset="0"/>
              </a:rPr>
              <a:t>COVID-19</a:t>
            </a:r>
            <a:r>
              <a:rPr lang="en-US" sz="2267" dirty="0">
                <a:latin typeface="Helvetica LT Std Light" panose="020B0303020202020204" pitchFamily="34" charset="0"/>
                <a:cs typeface="Calibri" panose="020F0502020204030204" pitchFamily="34" charset="0"/>
              </a:rPr>
              <a:t> from others who have the virus via person to person transmission.</a:t>
            </a:r>
          </a:p>
          <a:p>
            <a:pPr>
              <a:lnSpc>
                <a:spcPct val="114000"/>
              </a:lnSpc>
            </a:pPr>
            <a:r>
              <a:rPr lang="en-US" sz="2267" dirty="0">
                <a:latin typeface="Helvetica LT Std Light" panose="020B0303020202020204" pitchFamily="34" charset="0"/>
                <a:cs typeface="Calibri" panose="020F0502020204030204" pitchFamily="34" charset="0"/>
              </a:rPr>
              <a:t>As of </a:t>
            </a:r>
            <a:r>
              <a:rPr lang="en-US" sz="2267">
                <a:latin typeface="Helvetica LT Std Light" panose="020B0303020202020204" pitchFamily="34" charset="0"/>
                <a:cs typeface="Calibri" panose="020F0502020204030204" pitchFamily="34" charset="0"/>
              </a:rPr>
              <a:t>March 26, </a:t>
            </a:r>
            <a:r>
              <a:rPr lang="en-US" sz="2267" dirty="0">
                <a:latin typeface="Helvetica LT Std Light" panose="020B0303020202020204" pitchFamily="34" charset="0"/>
                <a:cs typeface="Calibri" panose="020F0502020204030204" pitchFamily="34" charset="0"/>
              </a:rPr>
              <a:t>2020 there are over 68,500 confirmed cases of COVID-19 </a:t>
            </a:r>
            <a:r>
              <a:rPr lang="en-US" sz="2267">
                <a:latin typeface="Helvetica LT Std Light" panose="020B0303020202020204" pitchFamily="34" charset="0"/>
                <a:cs typeface="Calibri" panose="020F0502020204030204" pitchFamily="34" charset="0"/>
              </a:rPr>
              <a:t>and 1,036 </a:t>
            </a:r>
            <a:r>
              <a:rPr lang="en-US" sz="2267" dirty="0">
                <a:latin typeface="Helvetica LT Std Light" panose="020B0303020202020204" pitchFamily="34" charset="0"/>
                <a:cs typeface="Calibri" panose="020F0502020204030204" pitchFamily="34" charset="0"/>
              </a:rPr>
              <a:t>deaths in the United States of America.</a:t>
            </a:r>
          </a:p>
          <a:p>
            <a:pPr>
              <a:lnSpc>
                <a:spcPct val="114000"/>
              </a:lnSpc>
            </a:pPr>
            <a:r>
              <a:rPr lang="en-US" sz="2267" b="1" dirty="0">
                <a:latin typeface="Helvetica LT Std Light" panose="020B0303020202020204" pitchFamily="34" charset="0"/>
                <a:cs typeface="Calibri" panose="020F0502020204030204" pitchFamily="34" charset="0"/>
              </a:rPr>
              <a:t>Person-to-Person Contact</a:t>
            </a:r>
          </a:p>
          <a:p>
            <a:pPr lvl="1">
              <a:lnSpc>
                <a:spcPct val="114000"/>
              </a:lnSpc>
              <a:buFont typeface="Courier New" panose="02070309020205020404" pitchFamily="49" charset="0"/>
              <a:buChar char="o"/>
            </a:pPr>
            <a:r>
              <a:rPr lang="en-US" sz="2067" dirty="0">
                <a:latin typeface="Helvetica LT Std Light" panose="020B0303020202020204" pitchFamily="34" charset="0"/>
                <a:cs typeface="Calibri" panose="020F0502020204030204" pitchFamily="34" charset="0"/>
              </a:rPr>
              <a:t>The most common transmission of all Coronaviruses is </a:t>
            </a:r>
            <a:r>
              <a:rPr lang="en-US" sz="2067" b="1" dirty="0">
                <a:latin typeface="Helvetica LT Std Light" panose="020B0303020202020204" pitchFamily="34" charset="0"/>
                <a:cs typeface="Calibri" panose="020F0502020204030204" pitchFamily="34" charset="0"/>
              </a:rPr>
              <a:t>Airborne </a:t>
            </a:r>
            <a:r>
              <a:rPr lang="en-US" sz="2067" dirty="0">
                <a:latin typeface="Helvetica LT Std Light" panose="020B0303020202020204" pitchFamily="34" charset="0"/>
                <a:cs typeface="Calibri" panose="020F0502020204030204" pitchFamily="34" charset="0"/>
              </a:rPr>
              <a:t>via respiratory droplets.</a:t>
            </a:r>
          </a:p>
          <a:p>
            <a:pPr lvl="1">
              <a:lnSpc>
                <a:spcPct val="114000"/>
              </a:lnSpc>
              <a:buFont typeface="Courier New" panose="02070309020205020404" pitchFamily="49" charset="0"/>
              <a:buChar char="o"/>
            </a:pPr>
            <a:r>
              <a:rPr lang="en-US" sz="2067" dirty="0">
                <a:latin typeface="Helvetica LT Std Light" panose="020B0303020202020204" pitchFamily="34" charset="0"/>
                <a:cs typeface="Calibri" panose="020F0502020204030204" pitchFamily="34" charset="0"/>
              </a:rPr>
              <a:t>The second most common transmission is through </a:t>
            </a:r>
            <a:r>
              <a:rPr lang="en-US" sz="2067" b="1" dirty="0">
                <a:latin typeface="Helvetica LT Std Light" panose="020B0303020202020204" pitchFamily="34" charset="0"/>
                <a:cs typeface="Calibri" panose="020F0502020204030204" pitchFamily="34" charset="0"/>
              </a:rPr>
              <a:t>Close Contact </a:t>
            </a:r>
            <a:r>
              <a:rPr lang="en-US" sz="2067" dirty="0">
                <a:latin typeface="Helvetica LT Std Light" panose="020B0303020202020204" pitchFamily="34" charset="0"/>
                <a:cs typeface="Calibri" panose="020F0502020204030204" pitchFamily="34" charset="0"/>
              </a:rPr>
              <a:t>with an infected person (shaking hands or within 6 feet of person) </a:t>
            </a:r>
          </a:p>
          <a:p>
            <a:pPr>
              <a:lnSpc>
                <a:spcPct val="114000"/>
              </a:lnSpc>
            </a:pPr>
            <a:r>
              <a:rPr lang="en-US" sz="2267" dirty="0">
                <a:latin typeface="Helvetica LT Std Light" panose="020B0303020202020204" pitchFamily="34" charset="0"/>
                <a:cs typeface="Calibri" panose="020F0502020204030204" pitchFamily="34" charset="0"/>
              </a:rPr>
              <a:t>SARS-CoV-2 may possibly be transmitted by contacting a </a:t>
            </a:r>
            <a:r>
              <a:rPr lang="en-US" sz="2267" b="1" dirty="0">
                <a:latin typeface="Helvetica LT Std Light" panose="020B0303020202020204" pitchFamily="34" charset="0"/>
                <a:cs typeface="Calibri" panose="020F0502020204030204" pitchFamily="34" charset="0"/>
              </a:rPr>
              <a:t>Contaminated Surface </a:t>
            </a:r>
            <a:r>
              <a:rPr lang="en-US" sz="2267" dirty="0">
                <a:latin typeface="Helvetica LT Std Light" panose="020B0303020202020204" pitchFamily="34" charset="0"/>
                <a:cs typeface="Calibri" panose="020F0502020204030204" pitchFamily="34" charset="0"/>
              </a:rPr>
              <a:t>and then rubbing your eyes, ears, nose, or mouth, though this has not been documented.</a:t>
            </a:r>
          </a:p>
        </p:txBody>
      </p:sp>
      <p:pic>
        <p:nvPicPr>
          <p:cNvPr id="6" name="Content Placeholder 7">
            <a:extLst>
              <a:ext uri="{FF2B5EF4-FFF2-40B4-BE49-F238E27FC236}">
                <a16:creationId xmlns:a16="http://schemas.microsoft.com/office/drawing/2014/main" id="{3F33ADD9-39ED-431C-87D1-CE95DC0DC8B6}"/>
              </a:ext>
            </a:extLst>
          </p:cNvPr>
          <p:cNvPicPr>
            <a:picLocks noGrp="1" noChangeAspect="1"/>
          </p:cNvPicPr>
          <p:nvPr>
            <p:ph idx="15"/>
          </p:nvPr>
        </p:nvPicPr>
        <p:blipFill>
          <a:blip r:embed="rId2"/>
          <a:stretch>
            <a:fillRect/>
          </a:stretch>
        </p:blipFill>
        <p:spPr>
          <a:xfrm>
            <a:off x="7033420" y="1498078"/>
            <a:ext cx="4629150" cy="3629025"/>
          </a:xfrm>
          <a:prstGeom prst="rect">
            <a:avLst/>
          </a:prstGeom>
          <a:noFill/>
        </p:spPr>
      </p:pic>
      <p:sp>
        <p:nvSpPr>
          <p:cNvPr id="8" name="TextBox 7">
            <a:extLst>
              <a:ext uri="{FF2B5EF4-FFF2-40B4-BE49-F238E27FC236}">
                <a16:creationId xmlns:a16="http://schemas.microsoft.com/office/drawing/2014/main" id="{9602A063-3BE6-4870-83CD-C3EA6CEE8B88}"/>
              </a:ext>
            </a:extLst>
          </p:cNvPr>
          <p:cNvSpPr txBox="1"/>
          <p:nvPr/>
        </p:nvSpPr>
        <p:spPr>
          <a:xfrm>
            <a:off x="7698958" y="5127103"/>
            <a:ext cx="3298073" cy="465387"/>
          </a:xfrm>
        </p:spPr>
        <p:txBody>
          <a:bodyPr vert="horz" lIns="91440" tIns="45720" rIns="91440" bIns="45720" rtlCol="0" anchor="ctr" anchorCtr="0">
            <a:normAutofit/>
          </a:bodyPr>
          <a:lstStyle/>
          <a:p>
            <a:pPr algn="ctr" defTabSz="914377">
              <a:lnSpc>
                <a:spcPct val="90000"/>
              </a:lnSpc>
              <a:spcBef>
                <a:spcPts val="1000"/>
              </a:spcBef>
              <a:spcAft>
                <a:spcPts val="800"/>
              </a:spcAft>
            </a:pPr>
            <a:r>
              <a:rPr lang="en-US" sz="800">
                <a:solidFill>
                  <a:schemeClr val="accent6"/>
                </a:solidFill>
                <a:latin typeface="Helvetica LT Std Light" charset="0"/>
                <a:ea typeface="Helvetica LT Std Light" charset="0"/>
                <a:cs typeface="Helvetica LT Std Light" charset="0"/>
              </a:rPr>
              <a:t>Refer to the CDC website </a:t>
            </a:r>
            <a:r>
              <a:rPr lang="en-US" sz="800" u="sng">
                <a:solidFill>
                  <a:schemeClr val="accent6"/>
                </a:solidFill>
                <a:latin typeface="Helvetica LT Std Light" charset="0"/>
                <a:ea typeface="Helvetica LT Std Light" charset="0"/>
                <a:cs typeface="Helvetica LT Std Light" charset="0"/>
                <a:hlinkClick r:id="rId3"/>
              </a:rPr>
              <a:t>https://www.cdc.gov/coronavirus/2019-ncov/index.html</a:t>
            </a:r>
            <a:r>
              <a:rPr lang="en-US" sz="800">
                <a:solidFill>
                  <a:schemeClr val="accent6"/>
                </a:solidFill>
                <a:latin typeface="Helvetica LT Std Light" charset="0"/>
                <a:ea typeface="Helvetica LT Std Light" charset="0"/>
                <a:cs typeface="Helvetica LT Std Light" charset="0"/>
              </a:rPr>
              <a:t> for additional information.</a:t>
            </a:r>
            <a:br>
              <a:rPr lang="en-US" sz="800">
                <a:solidFill>
                  <a:schemeClr val="accent6"/>
                </a:solidFill>
                <a:latin typeface="Helvetica LT Std Light" charset="0"/>
                <a:ea typeface="Helvetica LT Std Light" charset="0"/>
                <a:cs typeface="Helvetica LT Std Light" charset="0"/>
              </a:rPr>
            </a:br>
            <a:endParaRPr lang="en-US" sz="800">
              <a:solidFill>
                <a:schemeClr val="accent6"/>
              </a:solidFill>
              <a:latin typeface="Helvetica LT Std Light" charset="0"/>
              <a:ea typeface="Helvetica LT Std Light" charset="0"/>
              <a:cs typeface="Helvetica LT Std Light" charset="0"/>
            </a:endParaRPr>
          </a:p>
        </p:txBody>
      </p:sp>
      <p:sp>
        <p:nvSpPr>
          <p:cNvPr id="9" name="Date Placeholder 5">
            <a:extLst>
              <a:ext uri="{FF2B5EF4-FFF2-40B4-BE49-F238E27FC236}">
                <a16:creationId xmlns:a16="http://schemas.microsoft.com/office/drawing/2014/main" id="{A08D108E-B768-4483-80F0-0CEEEEE6FE07}"/>
              </a:ext>
            </a:extLst>
          </p:cNvPr>
          <p:cNvSpPr>
            <a:spLocks noGrp="1"/>
          </p:cNvSpPr>
          <p:nvPr>
            <p:ph type="dt" sz="half" idx="10"/>
          </p:nvPr>
        </p:nvSpPr>
        <p:spPr>
          <a:xfrm>
            <a:off x="1322591" y="6316418"/>
            <a:ext cx="1102408" cy="365125"/>
          </a:xfrm>
        </p:spPr>
        <p:txBody>
          <a:bodyPr/>
          <a:lstStyle/>
          <a:p>
            <a:fld id="{FC789018-B48A-4654-9A10-091C7AAC74DD}" type="datetime1">
              <a:rPr lang="en-US" smtClean="0"/>
              <a:t>3/26/2020</a:t>
            </a:fld>
            <a:endParaRPr lang="en-US" dirty="0"/>
          </a:p>
        </p:txBody>
      </p:sp>
      <p:sp>
        <p:nvSpPr>
          <p:cNvPr id="4" name="Slide Number Placeholder 3">
            <a:extLst>
              <a:ext uri="{FF2B5EF4-FFF2-40B4-BE49-F238E27FC236}">
                <a16:creationId xmlns:a16="http://schemas.microsoft.com/office/drawing/2014/main" id="{685FCE57-5DCD-4414-B7D3-D0CD8785B65A}"/>
              </a:ext>
            </a:extLst>
          </p:cNvPr>
          <p:cNvSpPr>
            <a:spLocks noGrp="1"/>
          </p:cNvSpPr>
          <p:nvPr>
            <p:ph type="sldNum" sz="quarter" idx="12"/>
          </p:nvPr>
        </p:nvSpPr>
        <p:spPr/>
        <p:txBody>
          <a:bodyPr/>
          <a:lstStyle/>
          <a:p>
            <a:fld id="{00C708A1-6575-8D4A-A5EC-586CFF3AA03F}" type="slidenum">
              <a:rPr lang="en-US" smtClean="0"/>
              <a:pPr/>
              <a:t>4</a:t>
            </a:fld>
            <a:endParaRPr lang="en-US"/>
          </a:p>
        </p:txBody>
      </p:sp>
    </p:spTree>
    <p:extLst>
      <p:ext uri="{BB962C8B-B14F-4D97-AF65-F5344CB8AC3E}">
        <p14:creationId xmlns:p14="http://schemas.microsoft.com/office/powerpoint/2010/main" val="370720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A5F3A-6157-41BE-9A5C-7AAE5BE3A01A}"/>
              </a:ext>
            </a:extLst>
          </p:cNvPr>
          <p:cNvSpPr>
            <a:spLocks noGrp="1"/>
          </p:cNvSpPr>
          <p:nvPr>
            <p:ph type="body" sz="quarter" idx="13"/>
          </p:nvPr>
        </p:nvSpPr>
        <p:spPr/>
        <p:txBody>
          <a:bodyPr>
            <a:normAutofit/>
          </a:bodyPr>
          <a:lstStyle/>
          <a:p>
            <a:r>
              <a:rPr lang="en-US" dirty="0"/>
              <a:t>Protection Measures</a:t>
            </a:r>
          </a:p>
        </p:txBody>
      </p:sp>
      <p:sp>
        <p:nvSpPr>
          <p:cNvPr id="3" name="Title 2">
            <a:extLst>
              <a:ext uri="{FF2B5EF4-FFF2-40B4-BE49-F238E27FC236}">
                <a16:creationId xmlns:a16="http://schemas.microsoft.com/office/drawing/2014/main" id="{0025F31C-E886-44C6-9DC9-7C4B3AFDD5C5}"/>
              </a:ext>
            </a:extLst>
          </p:cNvPr>
          <p:cNvSpPr>
            <a:spLocks noGrp="1"/>
          </p:cNvSpPr>
          <p:nvPr>
            <p:ph type="title"/>
          </p:nvPr>
        </p:nvSpPr>
        <p:spPr/>
        <p:txBody>
          <a:bodyPr/>
          <a:lstStyle/>
          <a:p>
            <a:r>
              <a:rPr lang="en-US"/>
              <a:t>What we can do</a:t>
            </a:r>
          </a:p>
        </p:txBody>
      </p:sp>
      <p:sp>
        <p:nvSpPr>
          <p:cNvPr id="7" name="Content Placeholder 6">
            <a:extLst>
              <a:ext uri="{FF2B5EF4-FFF2-40B4-BE49-F238E27FC236}">
                <a16:creationId xmlns:a16="http://schemas.microsoft.com/office/drawing/2014/main" id="{8AB968D0-41FE-4FD1-BCBC-85DCA5CBFEF2}"/>
              </a:ext>
            </a:extLst>
          </p:cNvPr>
          <p:cNvSpPr>
            <a:spLocks noGrp="1"/>
          </p:cNvSpPr>
          <p:nvPr>
            <p:ph idx="1"/>
          </p:nvPr>
        </p:nvSpPr>
        <p:spPr>
          <a:xfrm>
            <a:off x="999067" y="1669084"/>
            <a:ext cx="6519333" cy="4564054"/>
          </a:xfrm>
        </p:spPr>
        <p:txBody>
          <a:bodyPr>
            <a:normAutofit fontScale="70000" lnSpcReduction="20000"/>
          </a:bodyPr>
          <a:lstStyle/>
          <a:p>
            <a:pPr>
              <a:lnSpc>
                <a:spcPct val="114000"/>
              </a:lnSpc>
            </a:pPr>
            <a:r>
              <a:rPr lang="en-US" sz="2400" dirty="0">
                <a:latin typeface="Helvetica LT Std Light" panose="020B0303020202020204" pitchFamily="34" charset="0"/>
                <a:cs typeface="Calibri" panose="020F0502020204030204" pitchFamily="34" charset="0"/>
              </a:rPr>
              <a:t>Stay aware of the latest information on the </a:t>
            </a:r>
            <a:r>
              <a:rPr lang="en-US" sz="2400" b="1" dirty="0">
                <a:latin typeface="Helvetica LT Std Light" panose="020B0303020202020204" pitchFamily="34" charset="0"/>
                <a:cs typeface="Calibri" panose="020F0502020204030204" pitchFamily="34" charset="0"/>
              </a:rPr>
              <a:t>COVID-19</a:t>
            </a:r>
            <a:r>
              <a:rPr lang="en-US" sz="2400" dirty="0">
                <a:latin typeface="Helvetica LT Std Light" panose="020B0303020202020204" pitchFamily="34" charset="0"/>
                <a:cs typeface="Calibri" panose="020F0502020204030204" pitchFamily="34" charset="0"/>
              </a:rPr>
              <a:t> outbreak</a:t>
            </a:r>
          </a:p>
          <a:p>
            <a:pPr>
              <a:lnSpc>
                <a:spcPct val="114000"/>
              </a:lnSpc>
            </a:pPr>
            <a:r>
              <a:rPr lang="en-US" sz="2400" dirty="0">
                <a:latin typeface="Helvetica LT Std Light" panose="020B0303020202020204" pitchFamily="34" charset="0"/>
                <a:cs typeface="Calibri" panose="020F0502020204030204" pitchFamily="34" charset="0"/>
              </a:rPr>
              <a:t>Take care of your health and protect others by doing the following:</a:t>
            </a:r>
          </a:p>
          <a:p>
            <a:pPr lvl="2">
              <a:lnSpc>
                <a:spcPct val="114000"/>
              </a:lnSpc>
              <a:buFont typeface="Courier New" panose="02070309020205020404" pitchFamily="49" charset="0"/>
              <a:buChar char="o"/>
            </a:pPr>
            <a:r>
              <a:rPr lang="en-US" sz="2400" b="1" dirty="0">
                <a:latin typeface="Helvetica LT Std Light" panose="020B0303020202020204" pitchFamily="34" charset="0"/>
                <a:cs typeface="Calibri" panose="020F0502020204030204" pitchFamily="34" charset="0"/>
              </a:rPr>
              <a:t>Wash your hands regularly </a:t>
            </a:r>
            <a:r>
              <a:rPr lang="en-US" sz="2400" dirty="0">
                <a:latin typeface="Helvetica LT Std Light" panose="020B0303020202020204" pitchFamily="34" charset="0"/>
                <a:cs typeface="Calibri" panose="020F0502020204030204" pitchFamily="34" charset="0"/>
              </a:rPr>
              <a:t>– using a handwash or hand sanitizer</a:t>
            </a:r>
          </a:p>
          <a:p>
            <a:pPr lvl="2">
              <a:lnSpc>
                <a:spcPct val="114000"/>
              </a:lnSpc>
              <a:buFont typeface="Courier New" panose="02070309020205020404" pitchFamily="49" charset="0"/>
              <a:buChar char="o"/>
            </a:pPr>
            <a:r>
              <a:rPr lang="en-US" sz="2400" b="1" dirty="0">
                <a:latin typeface="Helvetica LT Std Light" panose="020B0303020202020204" pitchFamily="34" charset="0"/>
                <a:cs typeface="Calibri" panose="020F0502020204030204" pitchFamily="34" charset="0"/>
              </a:rPr>
              <a:t>Maintain at least 6 feet distance </a:t>
            </a:r>
            <a:r>
              <a:rPr lang="en-US" sz="2400" dirty="0">
                <a:latin typeface="Helvetica LT Std Light" panose="020B0303020202020204" pitchFamily="34" charset="0"/>
                <a:cs typeface="Calibri" panose="020F0502020204030204" pitchFamily="34" charset="0"/>
              </a:rPr>
              <a:t>from anyone who is coughing or sneezing</a:t>
            </a:r>
          </a:p>
          <a:p>
            <a:pPr lvl="2">
              <a:lnSpc>
                <a:spcPct val="114000"/>
              </a:lnSpc>
              <a:buFont typeface="Courier New" panose="02070309020205020404" pitchFamily="49" charset="0"/>
              <a:buChar char="o"/>
            </a:pPr>
            <a:r>
              <a:rPr lang="en-US" sz="2400" b="1" dirty="0">
                <a:latin typeface="Helvetica LT Std Light" panose="020B0303020202020204" pitchFamily="34" charset="0"/>
                <a:cs typeface="Calibri" panose="020F0502020204030204" pitchFamily="34" charset="0"/>
              </a:rPr>
              <a:t>Avoid touching your eyes, nose and mouth</a:t>
            </a:r>
          </a:p>
          <a:p>
            <a:pPr lvl="2">
              <a:lnSpc>
                <a:spcPct val="114000"/>
              </a:lnSpc>
              <a:buFont typeface="Courier New" panose="02070309020205020404" pitchFamily="49" charset="0"/>
              <a:buChar char="o"/>
            </a:pPr>
            <a:r>
              <a:rPr lang="en-US" sz="2400" b="1" dirty="0">
                <a:latin typeface="Helvetica LT Std Light" panose="020B0303020202020204" pitchFamily="34" charset="0"/>
                <a:cs typeface="Calibri" panose="020F0502020204030204" pitchFamily="34" charset="0"/>
              </a:rPr>
              <a:t>Cover your mouth and nose </a:t>
            </a:r>
            <a:r>
              <a:rPr lang="en-US" sz="2400" dirty="0">
                <a:latin typeface="Helvetica LT Std Light" panose="020B0303020202020204" pitchFamily="34" charset="0"/>
                <a:cs typeface="Calibri" panose="020F0502020204030204" pitchFamily="34" charset="0"/>
              </a:rPr>
              <a:t>with your bent elbow or tissue when you cough or sneeze. People with no respiratory symptoms, such as cough, </a:t>
            </a:r>
            <a:r>
              <a:rPr lang="en-US" sz="2400" u="sng" dirty="0">
                <a:latin typeface="Helvetica LT Std Light" panose="020B0303020202020204" pitchFamily="34" charset="0"/>
                <a:cs typeface="Calibri" panose="020F0502020204030204" pitchFamily="34" charset="0"/>
              </a:rPr>
              <a:t>do not</a:t>
            </a:r>
            <a:r>
              <a:rPr lang="en-US" sz="2400" dirty="0">
                <a:latin typeface="Helvetica LT Std Light" panose="020B0303020202020204" pitchFamily="34" charset="0"/>
                <a:cs typeface="Calibri" panose="020F0502020204030204" pitchFamily="34" charset="0"/>
              </a:rPr>
              <a:t> need to wear a medical mask</a:t>
            </a:r>
          </a:p>
          <a:p>
            <a:pPr lvl="2">
              <a:lnSpc>
                <a:spcPct val="114000"/>
              </a:lnSpc>
              <a:buFont typeface="Courier New" panose="02070309020205020404" pitchFamily="49" charset="0"/>
              <a:buChar char="o"/>
            </a:pPr>
            <a:r>
              <a:rPr lang="en-US" sz="2400" b="1" dirty="0">
                <a:latin typeface="Helvetica LT Std Light" panose="020B0303020202020204" pitchFamily="34" charset="0"/>
                <a:cs typeface="Calibri" panose="020F0502020204030204" pitchFamily="34" charset="0"/>
              </a:rPr>
              <a:t>Stay home if you feel unwell</a:t>
            </a:r>
          </a:p>
          <a:p>
            <a:pPr>
              <a:lnSpc>
                <a:spcPct val="114000"/>
              </a:lnSpc>
            </a:pPr>
            <a:r>
              <a:rPr lang="en-US" sz="2800" b="1" dirty="0">
                <a:latin typeface="Helvetica LT Std Light" panose="020B0303020202020204" pitchFamily="34" charset="0"/>
                <a:cs typeface="Calibri" panose="020F0502020204030204" pitchFamily="34" charset="0"/>
              </a:rPr>
              <a:t>Wash Hands </a:t>
            </a:r>
            <a:r>
              <a:rPr lang="en-US" sz="2800" dirty="0">
                <a:latin typeface="Helvetica LT Std Light" panose="020B0303020202020204" pitchFamily="34" charset="0"/>
                <a:cs typeface="Calibri" panose="020F0502020204030204" pitchFamily="34" charset="0"/>
              </a:rPr>
              <a:t>and </a:t>
            </a:r>
            <a:r>
              <a:rPr lang="en-US" sz="2800" b="1" dirty="0">
                <a:latin typeface="Helvetica LT Std Light" panose="020B0303020202020204" pitchFamily="34" charset="0"/>
                <a:cs typeface="Calibri" panose="020F0502020204030204" pitchFamily="34" charset="0"/>
              </a:rPr>
              <a:t>Clean Environmental Surfaces</a:t>
            </a:r>
          </a:p>
        </p:txBody>
      </p:sp>
      <p:sp>
        <p:nvSpPr>
          <p:cNvPr id="5" name="Date Placeholder 5">
            <a:extLst>
              <a:ext uri="{FF2B5EF4-FFF2-40B4-BE49-F238E27FC236}">
                <a16:creationId xmlns:a16="http://schemas.microsoft.com/office/drawing/2014/main" id="{AA14E4A2-8333-4406-9723-636462BA6038}"/>
              </a:ext>
            </a:extLst>
          </p:cNvPr>
          <p:cNvSpPr>
            <a:spLocks noGrp="1"/>
          </p:cNvSpPr>
          <p:nvPr>
            <p:ph type="dt" sz="half" idx="10"/>
          </p:nvPr>
        </p:nvSpPr>
        <p:spPr>
          <a:xfrm>
            <a:off x="1322591" y="6316418"/>
            <a:ext cx="1102408" cy="365125"/>
          </a:xfrm>
        </p:spPr>
        <p:txBody>
          <a:bodyPr/>
          <a:lstStyle/>
          <a:p>
            <a:fld id="{69B47BD1-651E-4003-A730-205F047D507A}" type="datetime1">
              <a:rPr lang="en-US" smtClean="0"/>
              <a:t>3/26/2020</a:t>
            </a:fld>
            <a:endParaRPr lang="en-US" dirty="0"/>
          </a:p>
        </p:txBody>
      </p:sp>
      <p:pic>
        <p:nvPicPr>
          <p:cNvPr id="6" name="Picture 5">
            <a:extLst>
              <a:ext uri="{FF2B5EF4-FFF2-40B4-BE49-F238E27FC236}">
                <a16:creationId xmlns:a16="http://schemas.microsoft.com/office/drawing/2014/main" id="{9C0706F0-58B4-4ACF-B677-1222D7A114F7}"/>
              </a:ext>
            </a:extLst>
          </p:cNvPr>
          <p:cNvPicPr>
            <a:picLocks noChangeAspect="1"/>
          </p:cNvPicPr>
          <p:nvPr/>
        </p:nvPicPr>
        <p:blipFill>
          <a:blip r:embed="rId2"/>
          <a:stretch>
            <a:fillRect/>
          </a:stretch>
        </p:blipFill>
        <p:spPr>
          <a:xfrm>
            <a:off x="7882516" y="2191552"/>
            <a:ext cx="3581420" cy="2830675"/>
          </a:xfrm>
          <a:prstGeom prst="rect">
            <a:avLst/>
          </a:prstGeom>
        </p:spPr>
      </p:pic>
      <p:sp>
        <p:nvSpPr>
          <p:cNvPr id="4" name="Slide Number Placeholder 3">
            <a:extLst>
              <a:ext uri="{FF2B5EF4-FFF2-40B4-BE49-F238E27FC236}">
                <a16:creationId xmlns:a16="http://schemas.microsoft.com/office/drawing/2014/main" id="{B5478F15-8DA1-462D-9973-889FB6B7B2CF}"/>
              </a:ext>
            </a:extLst>
          </p:cNvPr>
          <p:cNvSpPr>
            <a:spLocks noGrp="1"/>
          </p:cNvSpPr>
          <p:nvPr>
            <p:ph type="sldNum" sz="quarter" idx="12"/>
          </p:nvPr>
        </p:nvSpPr>
        <p:spPr/>
        <p:txBody>
          <a:bodyPr/>
          <a:lstStyle/>
          <a:p>
            <a:fld id="{00C708A1-6575-8D4A-A5EC-586CFF3AA03F}" type="slidenum">
              <a:rPr lang="en-US" smtClean="0"/>
              <a:pPr/>
              <a:t>5</a:t>
            </a:fld>
            <a:endParaRPr lang="en-US"/>
          </a:p>
        </p:txBody>
      </p:sp>
    </p:spTree>
    <p:extLst>
      <p:ext uri="{BB962C8B-B14F-4D97-AF65-F5344CB8AC3E}">
        <p14:creationId xmlns:p14="http://schemas.microsoft.com/office/powerpoint/2010/main" val="262299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DE855-4B0B-42D7-AD0D-4A8E5F40B923}"/>
              </a:ext>
            </a:extLst>
          </p:cNvPr>
          <p:cNvSpPr>
            <a:spLocks noGrp="1"/>
          </p:cNvSpPr>
          <p:nvPr>
            <p:ph type="body" sz="quarter" idx="13"/>
          </p:nvPr>
        </p:nvSpPr>
        <p:spPr/>
        <p:txBody>
          <a:bodyPr>
            <a:normAutofit/>
          </a:bodyPr>
          <a:lstStyle/>
          <a:p>
            <a:r>
              <a:rPr lang="en-US"/>
              <a:t>prevention</a:t>
            </a:r>
          </a:p>
        </p:txBody>
      </p:sp>
      <p:sp>
        <p:nvSpPr>
          <p:cNvPr id="3" name="Title 2">
            <a:extLst>
              <a:ext uri="{FF2B5EF4-FFF2-40B4-BE49-F238E27FC236}">
                <a16:creationId xmlns:a16="http://schemas.microsoft.com/office/drawing/2014/main" id="{7049BB44-8387-42E1-9882-71ACCBF4B120}"/>
              </a:ext>
            </a:extLst>
          </p:cNvPr>
          <p:cNvSpPr>
            <a:spLocks noGrp="1"/>
          </p:cNvSpPr>
          <p:nvPr>
            <p:ph type="title"/>
          </p:nvPr>
        </p:nvSpPr>
        <p:spPr/>
        <p:txBody>
          <a:bodyPr anchor="t">
            <a:normAutofit/>
          </a:bodyPr>
          <a:lstStyle/>
          <a:p>
            <a:r>
              <a:rPr lang="en-US"/>
              <a:t>Hand Hygiene</a:t>
            </a:r>
          </a:p>
        </p:txBody>
      </p:sp>
      <p:sp>
        <p:nvSpPr>
          <p:cNvPr id="7" name="Content Placeholder 6">
            <a:extLst>
              <a:ext uri="{FF2B5EF4-FFF2-40B4-BE49-F238E27FC236}">
                <a16:creationId xmlns:a16="http://schemas.microsoft.com/office/drawing/2014/main" id="{DD4FF593-7F27-4031-9F49-39F918A83A2E}"/>
              </a:ext>
            </a:extLst>
          </p:cNvPr>
          <p:cNvSpPr>
            <a:spLocks noGrp="1"/>
          </p:cNvSpPr>
          <p:nvPr>
            <p:ph idx="1"/>
          </p:nvPr>
        </p:nvSpPr>
        <p:spPr/>
        <p:txBody>
          <a:bodyPr anchor="t">
            <a:normAutofit/>
          </a:bodyPr>
          <a:lstStyle/>
          <a:p>
            <a:r>
              <a:rPr lang="en-US" sz="2200" dirty="0">
                <a:latin typeface="+mn-lt"/>
              </a:rPr>
              <a:t>Since coronavirus infections are primarily spread through person-to-person contact, hand hygiene is a primary part of preventing transmission. Facilities should ensure that personnel are familiar with proper hand hygiene technique as well as its rationale.</a:t>
            </a:r>
          </a:p>
          <a:p>
            <a:r>
              <a:rPr lang="en-US" sz="1600" dirty="0">
                <a:latin typeface="+mn-lt"/>
              </a:rPr>
              <a:t>Step-by-step procedures on hand washing: </a:t>
            </a:r>
            <a:r>
              <a:rPr lang="en-US" sz="1600" dirty="0">
                <a:latin typeface="+mn-lt"/>
                <a:hlinkClick r:id="rId2"/>
              </a:rPr>
              <a:t>Click here to view English version</a:t>
            </a:r>
            <a:endParaRPr lang="en-US" sz="1600" dirty="0">
              <a:latin typeface="+mn-lt"/>
            </a:endParaRPr>
          </a:p>
        </p:txBody>
      </p:sp>
      <p:sp>
        <p:nvSpPr>
          <p:cNvPr id="5" name="Slide Number Placeholder 4">
            <a:extLst>
              <a:ext uri="{FF2B5EF4-FFF2-40B4-BE49-F238E27FC236}">
                <a16:creationId xmlns:a16="http://schemas.microsoft.com/office/drawing/2014/main" id="{9CBCB973-3C07-4D2D-9A97-97E333F270AC}"/>
              </a:ext>
            </a:extLst>
          </p:cNvPr>
          <p:cNvSpPr>
            <a:spLocks noGrp="1"/>
          </p:cNvSpPr>
          <p:nvPr>
            <p:ph type="sldNum" sz="quarter" idx="12"/>
          </p:nvPr>
        </p:nvSpPr>
        <p:spPr/>
        <p:txBody>
          <a:bodyPr anchor="ctr">
            <a:normAutofit/>
          </a:bodyPr>
          <a:lstStyle/>
          <a:p>
            <a:fld id="{00C708A1-6575-8D4A-A5EC-586CFF3AA03F}" type="slidenum">
              <a:rPr lang="en-US" smtClean="0"/>
              <a:pPr/>
              <a:t>6</a:t>
            </a:fld>
            <a:endParaRPr lang="en-US"/>
          </a:p>
        </p:txBody>
      </p:sp>
      <p:sp>
        <p:nvSpPr>
          <p:cNvPr id="6" name="Date Placeholder 5">
            <a:extLst>
              <a:ext uri="{FF2B5EF4-FFF2-40B4-BE49-F238E27FC236}">
                <a16:creationId xmlns:a16="http://schemas.microsoft.com/office/drawing/2014/main" id="{711EE696-0CE3-46DA-AE41-7F9EBB32F6F2}"/>
              </a:ext>
            </a:extLst>
          </p:cNvPr>
          <p:cNvSpPr>
            <a:spLocks noGrp="1"/>
          </p:cNvSpPr>
          <p:nvPr>
            <p:ph type="dt" sz="half" idx="10"/>
          </p:nvPr>
        </p:nvSpPr>
        <p:spPr/>
        <p:txBody>
          <a:bodyPr anchor="ctr">
            <a:normAutofit/>
          </a:bodyPr>
          <a:lstStyle/>
          <a:p>
            <a:fld id="{7D8AE7EC-BEA2-4884-A3EE-818E37D8ACEE}" type="datetime1">
              <a:rPr lang="en-US" smtClean="0"/>
              <a:t>3/26/2020</a:t>
            </a:fld>
            <a:endParaRPr lang="en-US"/>
          </a:p>
        </p:txBody>
      </p:sp>
      <p:pic>
        <p:nvPicPr>
          <p:cNvPr id="8" name="Picture 7">
            <a:extLst>
              <a:ext uri="{FF2B5EF4-FFF2-40B4-BE49-F238E27FC236}">
                <a16:creationId xmlns:a16="http://schemas.microsoft.com/office/drawing/2014/main" id="{3675F434-7868-4369-A1A3-EFA0410BD40E}"/>
              </a:ext>
            </a:extLst>
          </p:cNvPr>
          <p:cNvPicPr>
            <a:picLocks noChangeAspect="1"/>
          </p:cNvPicPr>
          <p:nvPr/>
        </p:nvPicPr>
        <p:blipFill>
          <a:blip r:embed="rId3"/>
          <a:stretch>
            <a:fillRect/>
          </a:stretch>
        </p:blipFill>
        <p:spPr>
          <a:xfrm>
            <a:off x="6371811" y="1555667"/>
            <a:ext cx="3944282" cy="3155424"/>
          </a:xfrm>
          <a:prstGeom prst="rect">
            <a:avLst/>
          </a:prstGeom>
          <a:noFill/>
        </p:spPr>
      </p:pic>
      <p:sp>
        <p:nvSpPr>
          <p:cNvPr id="9" name="TextBox 8">
            <a:extLst>
              <a:ext uri="{FF2B5EF4-FFF2-40B4-BE49-F238E27FC236}">
                <a16:creationId xmlns:a16="http://schemas.microsoft.com/office/drawing/2014/main" id="{87111C22-F355-4F3C-9D8D-842220BF067A}"/>
              </a:ext>
            </a:extLst>
          </p:cNvPr>
          <p:cNvSpPr txBox="1"/>
          <p:nvPr/>
        </p:nvSpPr>
        <p:spPr>
          <a:xfrm>
            <a:off x="6371811" y="4840668"/>
            <a:ext cx="3602343" cy="461665"/>
          </a:xfrm>
          <a:prstGeom prst="rect">
            <a:avLst/>
          </a:prstGeom>
          <a:noFill/>
        </p:spPr>
        <p:txBody>
          <a:bodyPr wrap="square" rtlCol="0">
            <a:spAutoFit/>
          </a:bodyPr>
          <a:lstStyle/>
          <a:p>
            <a:r>
              <a:rPr lang="en-US" sz="1200" u="sng">
                <a:hlinkClick r:id="rId4"/>
              </a:rPr>
              <a:t>Handwashing - Clean Hands Save Lives | CDC</a:t>
            </a:r>
          </a:p>
          <a:p>
            <a:r>
              <a:rPr lang="en-US" sz="1200" u="sng">
                <a:hlinkClick r:id="rId4"/>
              </a:rPr>
              <a:t>www.cdc.gov › handwashing</a:t>
            </a:r>
          </a:p>
        </p:txBody>
      </p:sp>
    </p:spTree>
    <p:extLst>
      <p:ext uri="{BB962C8B-B14F-4D97-AF65-F5344CB8AC3E}">
        <p14:creationId xmlns:p14="http://schemas.microsoft.com/office/powerpoint/2010/main" val="170012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E005FA5-CCCC-4E9E-9892-D509AD9978B9}"/>
              </a:ext>
            </a:extLst>
          </p:cNvPr>
          <p:cNvSpPr>
            <a:spLocks noGrp="1"/>
          </p:cNvSpPr>
          <p:nvPr>
            <p:ph type="body" sz="quarter" idx="13"/>
          </p:nvPr>
        </p:nvSpPr>
        <p:spPr/>
        <p:txBody>
          <a:bodyPr>
            <a:normAutofit/>
          </a:bodyPr>
          <a:lstStyle/>
          <a:p>
            <a:r>
              <a:rPr lang="en-US"/>
              <a:t>Handwashing</a:t>
            </a:r>
          </a:p>
        </p:txBody>
      </p:sp>
      <p:sp>
        <p:nvSpPr>
          <p:cNvPr id="14" name="Title 13">
            <a:extLst>
              <a:ext uri="{FF2B5EF4-FFF2-40B4-BE49-F238E27FC236}">
                <a16:creationId xmlns:a16="http://schemas.microsoft.com/office/drawing/2014/main" id="{7A2BAB7A-89EF-49F7-B4F3-F1B5393E8693}"/>
              </a:ext>
            </a:extLst>
          </p:cNvPr>
          <p:cNvSpPr>
            <a:spLocks noGrp="1"/>
          </p:cNvSpPr>
          <p:nvPr>
            <p:ph type="title"/>
          </p:nvPr>
        </p:nvSpPr>
        <p:spPr/>
        <p:txBody>
          <a:bodyPr/>
          <a:lstStyle/>
          <a:p>
            <a:r>
              <a:rPr lang="en-US"/>
              <a:t>CDC Guidelines</a:t>
            </a:r>
          </a:p>
        </p:txBody>
      </p:sp>
      <p:sp>
        <p:nvSpPr>
          <p:cNvPr id="12" name="Content Placeholder 11">
            <a:extLst>
              <a:ext uri="{FF2B5EF4-FFF2-40B4-BE49-F238E27FC236}">
                <a16:creationId xmlns:a16="http://schemas.microsoft.com/office/drawing/2014/main" id="{7D3118FA-8176-4883-B4C2-7F82DD107E61}"/>
              </a:ext>
            </a:extLst>
          </p:cNvPr>
          <p:cNvSpPr>
            <a:spLocks noGrp="1"/>
          </p:cNvSpPr>
          <p:nvPr>
            <p:ph idx="1"/>
          </p:nvPr>
        </p:nvSpPr>
        <p:spPr/>
        <p:txBody>
          <a:bodyPr>
            <a:normAutofit fontScale="92500" lnSpcReduction="20000"/>
          </a:bodyPr>
          <a:lstStyle/>
          <a:p>
            <a:pPr indent="0">
              <a:lnSpc>
                <a:spcPct val="114000"/>
              </a:lnSpc>
              <a:buNone/>
            </a:pPr>
            <a:r>
              <a:rPr lang="en-US" sz="2133" b="1" dirty="0">
                <a:latin typeface="Gotham Bold" pitchFamily="50" charset="0"/>
                <a:cs typeface="Calibri" panose="020F0502020204030204" pitchFamily="34" charset="0"/>
              </a:rPr>
              <a:t>Handwashing Procedures</a:t>
            </a:r>
          </a:p>
          <a:p>
            <a:pPr>
              <a:lnSpc>
                <a:spcPct val="114000"/>
              </a:lnSpc>
            </a:pPr>
            <a:r>
              <a:rPr lang="en-US" b="1" dirty="0">
                <a:latin typeface="Helvetica LT Std Light" panose="020B0303020202020204" pitchFamily="34" charset="0"/>
                <a:cs typeface="Calibri" panose="020F0502020204030204" pitchFamily="34" charset="0"/>
              </a:rPr>
              <a:t>Wet</a:t>
            </a:r>
            <a:r>
              <a:rPr lang="en-US" dirty="0">
                <a:latin typeface="Helvetica LT Std Light" panose="020B0303020202020204" pitchFamily="34" charset="0"/>
                <a:cs typeface="Calibri" panose="020F0502020204030204" pitchFamily="34" charset="0"/>
              </a:rPr>
              <a:t> your hands with clean, running water (warm or cold), and apply soap</a:t>
            </a:r>
          </a:p>
          <a:p>
            <a:pPr>
              <a:lnSpc>
                <a:spcPct val="114000"/>
              </a:lnSpc>
            </a:pPr>
            <a:r>
              <a:rPr lang="en-US" b="1" dirty="0">
                <a:latin typeface="Helvetica LT Std Light" panose="020B0303020202020204" pitchFamily="34" charset="0"/>
                <a:cs typeface="Calibri" panose="020F0502020204030204" pitchFamily="34" charset="0"/>
              </a:rPr>
              <a:t>Lather</a:t>
            </a:r>
            <a:r>
              <a:rPr lang="en-US" dirty="0">
                <a:latin typeface="Helvetica LT Std Light" panose="020B0303020202020204" pitchFamily="34" charset="0"/>
                <a:cs typeface="Calibri" panose="020F0502020204030204" pitchFamily="34" charset="0"/>
              </a:rPr>
              <a:t> your hands by rubbing them together with the soap. Lather the backs of your hands, between your fingers, and under your nails.</a:t>
            </a:r>
          </a:p>
          <a:p>
            <a:pPr>
              <a:lnSpc>
                <a:spcPct val="114000"/>
              </a:lnSpc>
            </a:pPr>
            <a:r>
              <a:rPr lang="en-US" b="1" dirty="0">
                <a:latin typeface="Helvetica LT Std Light" panose="020B0303020202020204" pitchFamily="34" charset="0"/>
                <a:cs typeface="Calibri" panose="020F0502020204030204" pitchFamily="34" charset="0"/>
              </a:rPr>
              <a:t>Scrub</a:t>
            </a:r>
            <a:r>
              <a:rPr lang="en-US" dirty="0">
                <a:latin typeface="Helvetica LT Std Light" panose="020B0303020202020204" pitchFamily="34" charset="0"/>
                <a:cs typeface="Calibri" panose="020F0502020204030204" pitchFamily="34" charset="0"/>
              </a:rPr>
              <a:t> your hands for at </a:t>
            </a:r>
            <a:r>
              <a:rPr lang="en-US">
                <a:latin typeface="Helvetica LT Std Light" panose="020B0303020202020204" pitchFamily="34" charset="0"/>
                <a:cs typeface="Calibri" panose="020F0502020204030204" pitchFamily="34" charset="0"/>
              </a:rPr>
              <a:t>least 20 </a:t>
            </a:r>
            <a:r>
              <a:rPr lang="en-US" dirty="0">
                <a:latin typeface="Helvetica LT Std Light" panose="020B0303020202020204" pitchFamily="34" charset="0"/>
                <a:cs typeface="Calibri" panose="020F0502020204030204" pitchFamily="34" charset="0"/>
              </a:rPr>
              <a:t>seconds</a:t>
            </a:r>
          </a:p>
          <a:p>
            <a:pPr>
              <a:lnSpc>
                <a:spcPct val="114000"/>
              </a:lnSpc>
            </a:pPr>
            <a:r>
              <a:rPr lang="en-US" b="1" dirty="0">
                <a:latin typeface="Helvetica LT Std Light" panose="020B0303020202020204" pitchFamily="34" charset="0"/>
                <a:cs typeface="Calibri" panose="020F0502020204030204" pitchFamily="34" charset="0"/>
              </a:rPr>
              <a:t>Rinse</a:t>
            </a:r>
            <a:r>
              <a:rPr lang="en-US" dirty="0">
                <a:latin typeface="Helvetica LT Std Light" panose="020B0303020202020204" pitchFamily="34" charset="0"/>
                <a:cs typeface="Calibri" panose="020F0502020204030204" pitchFamily="34" charset="0"/>
              </a:rPr>
              <a:t> your hands well under clean, running water</a:t>
            </a:r>
          </a:p>
          <a:p>
            <a:pPr>
              <a:lnSpc>
                <a:spcPct val="114000"/>
              </a:lnSpc>
            </a:pPr>
            <a:r>
              <a:rPr lang="en-US" b="1" dirty="0">
                <a:latin typeface="Helvetica LT Std Light" panose="020B0303020202020204" pitchFamily="34" charset="0"/>
                <a:cs typeface="Calibri" panose="020F0502020204030204" pitchFamily="34" charset="0"/>
              </a:rPr>
              <a:t>Dry</a:t>
            </a:r>
            <a:r>
              <a:rPr lang="en-US" dirty="0">
                <a:latin typeface="Helvetica LT Std Light" panose="020B0303020202020204" pitchFamily="34" charset="0"/>
                <a:cs typeface="Calibri" panose="020F0502020204030204" pitchFamily="34" charset="0"/>
              </a:rPr>
              <a:t> your hands using a clean towel or air dry them</a:t>
            </a:r>
          </a:p>
          <a:p>
            <a:endParaRPr lang="en-US" dirty="0"/>
          </a:p>
        </p:txBody>
      </p:sp>
      <p:sp>
        <p:nvSpPr>
          <p:cNvPr id="16" name="Content Placeholder 15">
            <a:extLst>
              <a:ext uri="{FF2B5EF4-FFF2-40B4-BE49-F238E27FC236}">
                <a16:creationId xmlns:a16="http://schemas.microsoft.com/office/drawing/2014/main" id="{B145961F-A6BD-4986-BFEE-85374D3F0EA9}"/>
              </a:ext>
            </a:extLst>
          </p:cNvPr>
          <p:cNvSpPr>
            <a:spLocks noGrp="1"/>
          </p:cNvSpPr>
          <p:nvPr>
            <p:ph idx="15"/>
          </p:nvPr>
        </p:nvSpPr>
        <p:spPr/>
        <p:txBody>
          <a:bodyPr/>
          <a:lstStyle/>
          <a:p>
            <a:pPr marL="226477" indent="0">
              <a:lnSpc>
                <a:spcPct val="114000"/>
              </a:lnSpc>
              <a:buNone/>
            </a:pPr>
            <a:r>
              <a:rPr lang="en-US" sz="2133" b="1">
                <a:latin typeface="Gotham Bold" pitchFamily="50" charset="0"/>
                <a:cs typeface="Calibri" panose="020F0502020204030204" pitchFamily="34" charset="0"/>
              </a:rPr>
              <a:t>Hand Sanitizing Procedures</a:t>
            </a:r>
          </a:p>
          <a:p>
            <a:pPr>
              <a:lnSpc>
                <a:spcPct val="114000"/>
              </a:lnSpc>
            </a:pPr>
            <a:r>
              <a:rPr lang="en-US" b="1">
                <a:latin typeface="Helvetica LT Std Light" panose="020B0303020202020204" pitchFamily="34" charset="0"/>
                <a:cs typeface="Calibri" panose="020F0502020204030204" pitchFamily="34" charset="0"/>
              </a:rPr>
              <a:t>Apply</a:t>
            </a:r>
            <a:r>
              <a:rPr lang="en-US">
                <a:latin typeface="Helvetica LT Std Light" panose="020B0303020202020204" pitchFamily="34" charset="0"/>
                <a:cs typeface="Calibri" panose="020F0502020204030204" pitchFamily="34" charset="0"/>
              </a:rPr>
              <a:t> the product to the palm of one hand (read the label to learn the correct amount)</a:t>
            </a:r>
          </a:p>
          <a:p>
            <a:pPr>
              <a:lnSpc>
                <a:spcPct val="114000"/>
              </a:lnSpc>
            </a:pPr>
            <a:r>
              <a:rPr lang="en-US" b="1">
                <a:latin typeface="Helvetica LT Std Light" panose="020B0303020202020204" pitchFamily="34" charset="0"/>
                <a:cs typeface="Calibri" panose="020F0502020204030204" pitchFamily="34" charset="0"/>
              </a:rPr>
              <a:t>Rub</a:t>
            </a:r>
            <a:r>
              <a:rPr lang="en-US">
                <a:latin typeface="Helvetica LT Std Light" panose="020B0303020202020204" pitchFamily="34" charset="0"/>
                <a:cs typeface="Calibri" panose="020F0502020204030204" pitchFamily="34" charset="0"/>
              </a:rPr>
              <a:t> your hands together</a:t>
            </a:r>
          </a:p>
          <a:p>
            <a:pPr>
              <a:lnSpc>
                <a:spcPct val="114000"/>
              </a:lnSpc>
            </a:pPr>
            <a:r>
              <a:rPr lang="en-US">
                <a:latin typeface="Helvetica LT Std Light" panose="020B0303020202020204" pitchFamily="34" charset="0"/>
                <a:cs typeface="Calibri" panose="020F0502020204030204" pitchFamily="34" charset="0"/>
              </a:rPr>
              <a:t>Rub the sanitizer over all the surfaces of your hands and fingers until your hands are dry. This should take around 20 seconds.</a:t>
            </a:r>
          </a:p>
          <a:p>
            <a:endParaRPr lang="en-US"/>
          </a:p>
        </p:txBody>
      </p:sp>
      <p:cxnSp>
        <p:nvCxnSpPr>
          <p:cNvPr id="18" name="Straight Connector 17">
            <a:extLst>
              <a:ext uri="{FF2B5EF4-FFF2-40B4-BE49-F238E27FC236}">
                <a16:creationId xmlns:a16="http://schemas.microsoft.com/office/drawing/2014/main" id="{F2C08EB2-8C37-409A-A07C-34E806A43E94}"/>
              </a:ext>
            </a:extLst>
          </p:cNvPr>
          <p:cNvCxnSpPr/>
          <p:nvPr/>
        </p:nvCxnSpPr>
        <p:spPr>
          <a:xfrm>
            <a:off x="5918385" y="1510157"/>
            <a:ext cx="0" cy="4354012"/>
          </a:xfrm>
          <a:prstGeom prst="line">
            <a:avLst/>
          </a:prstGeom>
        </p:spPr>
        <p:style>
          <a:lnRef idx="1">
            <a:schemeClr val="accent1"/>
          </a:lnRef>
          <a:fillRef idx="0">
            <a:schemeClr val="accent1"/>
          </a:fillRef>
          <a:effectRef idx="0">
            <a:schemeClr val="accent1"/>
          </a:effectRef>
          <a:fontRef idx="minor">
            <a:schemeClr val="tx1"/>
          </a:fontRef>
        </p:style>
      </p:cxnSp>
      <p:sp>
        <p:nvSpPr>
          <p:cNvPr id="7" name="Date Placeholder 5">
            <a:extLst>
              <a:ext uri="{FF2B5EF4-FFF2-40B4-BE49-F238E27FC236}">
                <a16:creationId xmlns:a16="http://schemas.microsoft.com/office/drawing/2014/main" id="{408049A6-E4F8-4999-9113-7B783DD5F000}"/>
              </a:ext>
            </a:extLst>
          </p:cNvPr>
          <p:cNvSpPr>
            <a:spLocks noGrp="1"/>
          </p:cNvSpPr>
          <p:nvPr>
            <p:ph type="dt" sz="half" idx="10"/>
          </p:nvPr>
        </p:nvSpPr>
        <p:spPr>
          <a:xfrm>
            <a:off x="1322591" y="6316418"/>
            <a:ext cx="1102408" cy="365125"/>
          </a:xfrm>
        </p:spPr>
        <p:txBody>
          <a:bodyPr/>
          <a:lstStyle/>
          <a:p>
            <a:fld id="{CFC38DA7-A7F5-40CC-836F-34DD8ABA64EC}" type="datetime1">
              <a:rPr lang="en-US" smtClean="0"/>
              <a:t>3/26/2020</a:t>
            </a:fld>
            <a:endParaRPr lang="en-US" dirty="0"/>
          </a:p>
        </p:txBody>
      </p:sp>
      <p:sp>
        <p:nvSpPr>
          <p:cNvPr id="2" name="Slide Number Placeholder 1">
            <a:extLst>
              <a:ext uri="{FF2B5EF4-FFF2-40B4-BE49-F238E27FC236}">
                <a16:creationId xmlns:a16="http://schemas.microsoft.com/office/drawing/2014/main" id="{AFFD9CCF-8436-4FAF-8A22-6BDCA50A158C}"/>
              </a:ext>
            </a:extLst>
          </p:cNvPr>
          <p:cNvSpPr>
            <a:spLocks noGrp="1"/>
          </p:cNvSpPr>
          <p:nvPr>
            <p:ph type="sldNum" sz="quarter" idx="12"/>
          </p:nvPr>
        </p:nvSpPr>
        <p:spPr/>
        <p:txBody>
          <a:bodyPr/>
          <a:lstStyle/>
          <a:p>
            <a:fld id="{00C708A1-6575-8D4A-A5EC-586CFF3AA03F}" type="slidenum">
              <a:rPr lang="en-US" smtClean="0"/>
              <a:pPr/>
              <a:t>7</a:t>
            </a:fld>
            <a:endParaRPr lang="en-US"/>
          </a:p>
        </p:txBody>
      </p:sp>
    </p:spTree>
    <p:extLst>
      <p:ext uri="{BB962C8B-B14F-4D97-AF65-F5344CB8AC3E}">
        <p14:creationId xmlns:p14="http://schemas.microsoft.com/office/powerpoint/2010/main" val="331771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F6F38-FB15-44B0-A637-D5741F35CA82}"/>
              </a:ext>
            </a:extLst>
          </p:cNvPr>
          <p:cNvSpPr>
            <a:spLocks noGrp="1"/>
          </p:cNvSpPr>
          <p:nvPr>
            <p:ph type="body" sz="quarter" idx="13"/>
          </p:nvPr>
        </p:nvSpPr>
        <p:spPr/>
        <p:txBody>
          <a:bodyPr/>
          <a:lstStyle/>
          <a:p>
            <a:r>
              <a:rPr lang="en-US"/>
              <a:t>Prevention</a:t>
            </a:r>
          </a:p>
        </p:txBody>
      </p:sp>
      <p:sp>
        <p:nvSpPr>
          <p:cNvPr id="3" name="Title 2">
            <a:extLst>
              <a:ext uri="{FF2B5EF4-FFF2-40B4-BE49-F238E27FC236}">
                <a16:creationId xmlns:a16="http://schemas.microsoft.com/office/drawing/2014/main" id="{45A14C2A-90E5-4E2F-A3D2-98CB8A723720}"/>
              </a:ext>
            </a:extLst>
          </p:cNvPr>
          <p:cNvSpPr>
            <a:spLocks noGrp="1"/>
          </p:cNvSpPr>
          <p:nvPr>
            <p:ph type="title"/>
          </p:nvPr>
        </p:nvSpPr>
        <p:spPr/>
        <p:txBody>
          <a:bodyPr/>
          <a:lstStyle/>
          <a:p>
            <a:r>
              <a:rPr lang="en-US"/>
              <a:t>Hand Hygiene</a:t>
            </a:r>
          </a:p>
        </p:txBody>
      </p:sp>
      <p:pic>
        <p:nvPicPr>
          <p:cNvPr id="9" name="Content Placeholder 8">
            <a:extLst>
              <a:ext uri="{FF2B5EF4-FFF2-40B4-BE49-F238E27FC236}">
                <a16:creationId xmlns:a16="http://schemas.microsoft.com/office/drawing/2014/main" id="{A8197098-F418-4D69-8449-C2CC9BB17D6F}"/>
              </a:ext>
            </a:extLst>
          </p:cNvPr>
          <p:cNvPicPr>
            <a:picLocks noGrp="1" noChangeAspect="1"/>
          </p:cNvPicPr>
          <p:nvPr>
            <p:ph idx="1"/>
          </p:nvPr>
        </p:nvPicPr>
        <p:blipFill>
          <a:blip r:embed="rId2"/>
          <a:stretch>
            <a:fillRect/>
          </a:stretch>
        </p:blipFill>
        <p:spPr>
          <a:xfrm>
            <a:off x="541240" y="1685245"/>
            <a:ext cx="3552830" cy="4258107"/>
          </a:xfrm>
          <a:prstGeom prst="rect">
            <a:avLst/>
          </a:prstGeom>
        </p:spPr>
      </p:pic>
      <p:sp>
        <p:nvSpPr>
          <p:cNvPr id="5" name="Slide Number Placeholder 4">
            <a:extLst>
              <a:ext uri="{FF2B5EF4-FFF2-40B4-BE49-F238E27FC236}">
                <a16:creationId xmlns:a16="http://schemas.microsoft.com/office/drawing/2014/main" id="{1FAFCBC9-DF15-4BB2-9923-B3864531D11C}"/>
              </a:ext>
            </a:extLst>
          </p:cNvPr>
          <p:cNvSpPr>
            <a:spLocks noGrp="1"/>
          </p:cNvSpPr>
          <p:nvPr>
            <p:ph type="sldNum" sz="quarter" idx="12"/>
          </p:nvPr>
        </p:nvSpPr>
        <p:spPr/>
        <p:txBody>
          <a:bodyPr/>
          <a:lstStyle/>
          <a:p>
            <a:fld id="{00C708A1-6575-8D4A-A5EC-586CFF3AA03F}" type="slidenum">
              <a:rPr lang="en-US" smtClean="0"/>
              <a:pPr/>
              <a:t>8</a:t>
            </a:fld>
            <a:endParaRPr lang="en-US"/>
          </a:p>
        </p:txBody>
      </p:sp>
      <p:sp>
        <p:nvSpPr>
          <p:cNvPr id="6" name="Date Placeholder 5">
            <a:extLst>
              <a:ext uri="{FF2B5EF4-FFF2-40B4-BE49-F238E27FC236}">
                <a16:creationId xmlns:a16="http://schemas.microsoft.com/office/drawing/2014/main" id="{DFA3FBEC-6D07-4753-9F3C-4FE24ACB0911}"/>
              </a:ext>
            </a:extLst>
          </p:cNvPr>
          <p:cNvSpPr>
            <a:spLocks noGrp="1"/>
          </p:cNvSpPr>
          <p:nvPr>
            <p:ph type="dt" sz="half" idx="10"/>
          </p:nvPr>
        </p:nvSpPr>
        <p:spPr/>
        <p:txBody>
          <a:bodyPr/>
          <a:lstStyle/>
          <a:p>
            <a:fld id="{49613F02-FFB2-4835-A7FA-F78D05967FFA}" type="datetime1">
              <a:rPr lang="en-US" smtClean="0"/>
              <a:t>3/26/2020</a:t>
            </a:fld>
            <a:endParaRPr lang="en-US"/>
          </a:p>
        </p:txBody>
      </p:sp>
      <p:pic>
        <p:nvPicPr>
          <p:cNvPr id="10" name="Content Placeholder 9">
            <a:extLst>
              <a:ext uri="{FF2B5EF4-FFF2-40B4-BE49-F238E27FC236}">
                <a16:creationId xmlns:a16="http://schemas.microsoft.com/office/drawing/2014/main" id="{23F431B8-9094-4E8A-85F1-AB155A2532C8}"/>
              </a:ext>
            </a:extLst>
          </p:cNvPr>
          <p:cNvPicPr>
            <a:picLocks noGrp="1" noChangeAspect="1"/>
          </p:cNvPicPr>
          <p:nvPr>
            <p:ph idx="15"/>
          </p:nvPr>
        </p:nvPicPr>
        <p:blipFill>
          <a:blip r:embed="rId3"/>
          <a:stretch>
            <a:fillRect/>
          </a:stretch>
        </p:blipFill>
        <p:spPr>
          <a:xfrm>
            <a:off x="4234522" y="1686720"/>
            <a:ext cx="3487078" cy="4202150"/>
          </a:xfrm>
          <a:prstGeom prst="rect">
            <a:avLst/>
          </a:prstGeom>
        </p:spPr>
      </p:pic>
      <p:pic>
        <p:nvPicPr>
          <p:cNvPr id="8" name="Content Placeholder 7">
            <a:extLst>
              <a:ext uri="{FF2B5EF4-FFF2-40B4-BE49-F238E27FC236}">
                <a16:creationId xmlns:a16="http://schemas.microsoft.com/office/drawing/2014/main" id="{6067066C-1882-48C2-B136-D83199EAF067}"/>
              </a:ext>
            </a:extLst>
          </p:cNvPr>
          <p:cNvPicPr>
            <a:picLocks noChangeAspect="1"/>
          </p:cNvPicPr>
          <p:nvPr/>
        </p:nvPicPr>
        <p:blipFill>
          <a:blip r:embed="rId4"/>
          <a:stretch>
            <a:fillRect/>
          </a:stretch>
        </p:blipFill>
        <p:spPr>
          <a:xfrm>
            <a:off x="8097932" y="426463"/>
            <a:ext cx="3002517" cy="5928246"/>
          </a:xfrm>
          <a:prstGeom prst="rect">
            <a:avLst/>
          </a:prstGeom>
        </p:spPr>
      </p:pic>
    </p:spTree>
    <p:extLst>
      <p:ext uri="{BB962C8B-B14F-4D97-AF65-F5344CB8AC3E}">
        <p14:creationId xmlns:p14="http://schemas.microsoft.com/office/powerpoint/2010/main" val="27252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B6EB0-246C-499A-A9FF-9D1E10A573BE}"/>
              </a:ext>
            </a:extLst>
          </p:cNvPr>
          <p:cNvSpPr>
            <a:spLocks noGrp="1"/>
          </p:cNvSpPr>
          <p:nvPr>
            <p:ph type="body" sz="quarter" idx="13"/>
          </p:nvPr>
        </p:nvSpPr>
        <p:spPr/>
        <p:txBody>
          <a:bodyPr>
            <a:normAutofit/>
          </a:bodyPr>
          <a:lstStyle/>
          <a:p>
            <a:r>
              <a:rPr lang="en-US"/>
              <a:t>prevention</a:t>
            </a:r>
          </a:p>
        </p:txBody>
      </p:sp>
      <p:sp>
        <p:nvSpPr>
          <p:cNvPr id="118786" name="Rectangle 2">
            <a:extLst>
              <a:ext uri="{FF2B5EF4-FFF2-40B4-BE49-F238E27FC236}">
                <a16:creationId xmlns:a16="http://schemas.microsoft.com/office/drawing/2014/main" id="{5ECF18D9-5943-4D05-8E6F-535C00E48316}"/>
              </a:ext>
            </a:extLst>
          </p:cNvPr>
          <p:cNvSpPr>
            <a:spLocks noGrp="1" noChangeArrowheads="1"/>
          </p:cNvSpPr>
          <p:nvPr>
            <p:ph type="title"/>
          </p:nvPr>
        </p:nvSpPr>
        <p:spPr/>
        <p:txBody>
          <a:bodyPr>
            <a:normAutofit/>
          </a:bodyPr>
          <a:lstStyle/>
          <a:p>
            <a:pPr eaLnBrk="1" hangingPunct="1">
              <a:defRPr/>
            </a:pPr>
            <a:r>
              <a:rPr lang="en-US">
                <a:latin typeface="Gotham Bold" pitchFamily="50" charset="0"/>
                <a:ea typeface="Tahoma" pitchFamily="34" charset="0"/>
                <a:cs typeface="Tahoma" pitchFamily="34" charset="0"/>
                <a:sym typeface="Arial Bold" charset="0"/>
              </a:rPr>
              <a:t>Clean and Disinfect</a:t>
            </a:r>
          </a:p>
        </p:txBody>
      </p:sp>
      <p:sp>
        <p:nvSpPr>
          <p:cNvPr id="64515" name="Rectangle 3">
            <a:extLst>
              <a:ext uri="{FF2B5EF4-FFF2-40B4-BE49-F238E27FC236}">
                <a16:creationId xmlns:a16="http://schemas.microsoft.com/office/drawing/2014/main" id="{CBA867CA-5185-4CBB-A874-82297E283D57}"/>
              </a:ext>
            </a:extLst>
          </p:cNvPr>
          <p:cNvSpPr>
            <a:spLocks noGrp="1" noChangeArrowheads="1"/>
          </p:cNvSpPr>
          <p:nvPr>
            <p:ph idx="1"/>
          </p:nvPr>
        </p:nvSpPr>
        <p:spPr>
          <a:xfrm>
            <a:off x="999068" y="1669084"/>
            <a:ext cx="5879288" cy="4564054"/>
          </a:xfrm>
        </p:spPr>
        <p:txBody>
          <a:bodyPr>
            <a:normAutofit fontScale="92500" lnSpcReduction="20000"/>
          </a:bodyPr>
          <a:lstStyle/>
          <a:p>
            <a:pPr marL="342891" indent="-342891">
              <a:lnSpc>
                <a:spcPct val="114000"/>
              </a:lnSpc>
              <a:spcBef>
                <a:spcPct val="0"/>
              </a:spcBef>
              <a:buClr>
                <a:schemeClr val="accent2"/>
              </a:buClr>
              <a:defRPr/>
            </a:pPr>
            <a:r>
              <a:rPr lang="en-US" altLang="en-US" sz="2133" dirty="0">
                <a:latin typeface="Helvetica LT Std Light" panose="020B0303020202020204" pitchFamily="34" charset="0"/>
                <a:cs typeface="Calibri" panose="020F0502020204030204" pitchFamily="34" charset="0"/>
                <a:sym typeface="Arial Bold" charset="0"/>
              </a:rPr>
              <a:t>Follow your Standard Operating Procedures for Cleaning</a:t>
            </a:r>
            <a:r>
              <a:rPr lang="en-US" altLang="en-US" sz="2133" b="1" dirty="0">
                <a:latin typeface="Helvetica LT Std Light" panose="020B0303020202020204" pitchFamily="34" charset="0"/>
                <a:cs typeface="Calibri" panose="020F0502020204030204" pitchFamily="34" charset="0"/>
                <a:sym typeface="Arial Bold" charset="0"/>
              </a:rPr>
              <a:t>.  </a:t>
            </a:r>
            <a:r>
              <a:rPr lang="en-US" altLang="en-US" sz="2133" dirty="0">
                <a:latin typeface="Helvetica LT Std Light" panose="020B0303020202020204" pitchFamily="34" charset="0"/>
                <a:cs typeface="Calibri" panose="020F0502020204030204" pitchFamily="34" charset="0"/>
                <a:sym typeface="Arial Bold" charset="0"/>
              </a:rPr>
              <a:t>If surfaces are soiled with blood or other bodily fluids, please follow the </a:t>
            </a:r>
            <a:r>
              <a:rPr lang="en-US" altLang="en-US" sz="2133" b="1" dirty="0">
                <a:latin typeface="Helvetica LT Std Light" panose="020B0303020202020204" pitchFamily="34" charset="0"/>
                <a:cs typeface="Calibri" panose="020F0502020204030204" pitchFamily="34" charset="0"/>
                <a:sym typeface="Arial Bold" charset="0"/>
              </a:rPr>
              <a:t>Bloodborne Pathogen Standard.</a:t>
            </a:r>
          </a:p>
          <a:p>
            <a:pPr marL="342891" indent="-342891">
              <a:lnSpc>
                <a:spcPct val="114000"/>
              </a:lnSpc>
              <a:spcBef>
                <a:spcPct val="0"/>
              </a:spcBef>
              <a:buClr>
                <a:schemeClr val="accent2"/>
              </a:buClr>
              <a:defRPr/>
            </a:pPr>
            <a:r>
              <a:rPr lang="en-US" altLang="en-US" sz="2133" dirty="0">
                <a:latin typeface="Helvetica LT Std Light" panose="020B0303020202020204" pitchFamily="34" charset="0"/>
                <a:cs typeface="Calibri" panose="020F0502020204030204" pitchFamily="34" charset="0"/>
                <a:sym typeface="Arial Bold" charset="0"/>
              </a:rPr>
              <a:t>Select the </a:t>
            </a:r>
            <a:r>
              <a:rPr lang="en-US" altLang="en-US" sz="2133" b="1" dirty="0">
                <a:latin typeface="Helvetica LT Std Light" panose="020B0303020202020204" pitchFamily="34" charset="0"/>
                <a:cs typeface="Calibri" panose="020F0502020204030204" pitchFamily="34" charset="0"/>
                <a:sym typeface="Arial Bold" charset="0"/>
              </a:rPr>
              <a:t>Right Disinfectant Cleaner </a:t>
            </a:r>
            <a:r>
              <a:rPr lang="en-US" altLang="en-US" sz="2133" dirty="0">
                <a:latin typeface="Helvetica LT Std Light" panose="020B0303020202020204" pitchFamily="34" charset="0"/>
                <a:cs typeface="Calibri" panose="020F0502020204030204" pitchFamily="34" charset="0"/>
                <a:sym typeface="Arial Bold" charset="0"/>
              </a:rPr>
              <a:t>and Follow Specific </a:t>
            </a:r>
            <a:r>
              <a:rPr lang="en-US" altLang="en-US" sz="2133" b="1" dirty="0">
                <a:latin typeface="Helvetica LT Std Light" panose="020B0303020202020204" pitchFamily="34" charset="0"/>
                <a:cs typeface="Calibri" panose="020F0502020204030204" pitchFamily="34" charset="0"/>
                <a:sym typeface="Arial Bold" charset="0"/>
              </a:rPr>
              <a:t>Directions for Use</a:t>
            </a:r>
            <a:r>
              <a:rPr lang="en-US" altLang="en-US" sz="2133" dirty="0">
                <a:latin typeface="Helvetica LT Std Light" panose="020B0303020202020204" pitchFamily="34" charset="0"/>
                <a:cs typeface="Calibri" panose="020F0502020204030204" pitchFamily="34" charset="0"/>
                <a:sym typeface="Arial Bold" charset="0"/>
              </a:rPr>
              <a:t> on label</a:t>
            </a:r>
          </a:p>
          <a:p>
            <a:pPr marL="342891" indent="-342891">
              <a:lnSpc>
                <a:spcPct val="114000"/>
              </a:lnSpc>
              <a:spcBef>
                <a:spcPct val="0"/>
              </a:spcBef>
              <a:buClr>
                <a:schemeClr val="accent2"/>
              </a:buClr>
              <a:defRPr/>
            </a:pPr>
            <a:r>
              <a:rPr lang="en-US" altLang="en-US" sz="2133" dirty="0">
                <a:latin typeface="Helvetica LT Std Light" panose="020B0303020202020204" pitchFamily="34" charset="0"/>
                <a:cs typeface="Calibri" panose="020F0502020204030204" pitchFamily="34" charset="0"/>
                <a:sym typeface="Arial Bold" charset="0"/>
              </a:rPr>
              <a:t>Follow </a:t>
            </a:r>
            <a:r>
              <a:rPr lang="en-US" altLang="en-US" sz="2133" b="1" dirty="0">
                <a:latin typeface="Helvetica LT Std Light" panose="020B0303020202020204" pitchFamily="34" charset="0"/>
                <a:cs typeface="Calibri" panose="020F0502020204030204" pitchFamily="34" charset="0"/>
                <a:sym typeface="Arial Bold" charset="0"/>
              </a:rPr>
              <a:t>Proper Precautionary Measures (PPE)</a:t>
            </a:r>
          </a:p>
          <a:p>
            <a:pPr marL="342891" indent="-342891">
              <a:lnSpc>
                <a:spcPct val="114000"/>
              </a:lnSpc>
              <a:spcBef>
                <a:spcPct val="0"/>
              </a:spcBef>
              <a:buClr>
                <a:schemeClr val="accent2"/>
              </a:buClr>
              <a:defRPr/>
            </a:pPr>
            <a:r>
              <a:rPr lang="en-US" altLang="en-US" sz="2133" dirty="0">
                <a:latin typeface="Helvetica LT Std Light" panose="020B0303020202020204" pitchFamily="34" charset="0"/>
                <a:cs typeface="Calibri" panose="020F0502020204030204" pitchFamily="34" charset="0"/>
                <a:sym typeface="Arial Bold" charset="0"/>
              </a:rPr>
              <a:t>Disinfectant/detergent formulations registered by EPA are used for environmental surface cleaning, but </a:t>
            </a:r>
            <a:r>
              <a:rPr lang="en-US" altLang="en-US" sz="2133" b="1" dirty="0">
                <a:solidFill>
                  <a:schemeClr val="tx1"/>
                </a:solidFill>
                <a:latin typeface="Helvetica LT Std Light" panose="020B0303020202020204" pitchFamily="34" charset="0"/>
                <a:cs typeface="Calibri" panose="020F0502020204030204" pitchFamily="34" charset="0"/>
                <a:sym typeface="Arial Bold" charset="0"/>
              </a:rPr>
              <a:t>the actual physical removal of microorganisms and soil by wiping or scrubbing is probably as important, if not more so, than any antimicrobial effect of the cleaning agent used</a:t>
            </a:r>
            <a:r>
              <a:rPr lang="en-US" altLang="en-US" sz="2133" b="1" dirty="0">
                <a:solidFill>
                  <a:srgbClr val="FF0000"/>
                </a:solidFill>
                <a:latin typeface="Helvetica LT Std Light" panose="020B0303020202020204" pitchFamily="34" charset="0"/>
                <a:cs typeface="Calibri" panose="020F0502020204030204" pitchFamily="34" charset="0"/>
                <a:sym typeface="Arial Bold" charset="0"/>
              </a:rPr>
              <a:t> </a:t>
            </a:r>
            <a:r>
              <a:rPr lang="en-US" altLang="en-US" sz="2133" dirty="0">
                <a:latin typeface="Helvetica LT Std Light" panose="020B0303020202020204" pitchFamily="34" charset="0"/>
                <a:cs typeface="Calibri" panose="020F0502020204030204" pitchFamily="34" charset="0"/>
                <a:sym typeface="Arial Bold" charset="0"/>
              </a:rPr>
              <a:t>(taken from the CDC’s HICPAC)</a:t>
            </a:r>
          </a:p>
          <a:p>
            <a:pPr marL="56921">
              <a:buClr>
                <a:schemeClr val="tx1"/>
              </a:buClr>
              <a:buNone/>
              <a:defRPr/>
            </a:pPr>
            <a:endParaRPr lang="en-US" altLang="en-US" sz="2800" dirty="0">
              <a:sym typeface="Arial Bold" charset="0"/>
            </a:endParaRPr>
          </a:p>
          <a:p>
            <a:pPr marL="56921">
              <a:buClr>
                <a:schemeClr val="tx1"/>
              </a:buClr>
              <a:buNone/>
              <a:defRPr/>
            </a:pPr>
            <a:endParaRPr lang="en-US" altLang="en-US" sz="3600" dirty="0">
              <a:sym typeface="Arial Bold" charset="0"/>
            </a:endParaRPr>
          </a:p>
        </p:txBody>
      </p:sp>
      <p:sp>
        <p:nvSpPr>
          <p:cNvPr id="6" name="Date Placeholder 5">
            <a:extLst>
              <a:ext uri="{FF2B5EF4-FFF2-40B4-BE49-F238E27FC236}">
                <a16:creationId xmlns:a16="http://schemas.microsoft.com/office/drawing/2014/main" id="{337F7FC1-C74E-4C89-AFA5-3C7FA678BBA7}"/>
              </a:ext>
            </a:extLst>
          </p:cNvPr>
          <p:cNvSpPr>
            <a:spLocks noGrp="1"/>
          </p:cNvSpPr>
          <p:nvPr>
            <p:ph type="dt" sz="half" idx="10"/>
          </p:nvPr>
        </p:nvSpPr>
        <p:spPr>
          <a:xfrm>
            <a:off x="1322591" y="6316418"/>
            <a:ext cx="1102408" cy="365125"/>
          </a:xfrm>
        </p:spPr>
        <p:txBody>
          <a:bodyPr/>
          <a:lstStyle/>
          <a:p>
            <a:fld id="{27193EBF-8D97-4FAC-829B-D7E9AE45A44C}" type="datetime1">
              <a:rPr lang="en-US" smtClean="0"/>
              <a:t>3/26/2020</a:t>
            </a:fld>
            <a:endParaRPr lang="en-US" dirty="0"/>
          </a:p>
        </p:txBody>
      </p:sp>
      <p:sp>
        <p:nvSpPr>
          <p:cNvPr id="3" name="Slide Number Placeholder 2">
            <a:extLst>
              <a:ext uri="{FF2B5EF4-FFF2-40B4-BE49-F238E27FC236}">
                <a16:creationId xmlns:a16="http://schemas.microsoft.com/office/drawing/2014/main" id="{97CE6E9A-DF8D-4BD1-8E5D-C2CCFE7CA8BE}"/>
              </a:ext>
            </a:extLst>
          </p:cNvPr>
          <p:cNvSpPr>
            <a:spLocks noGrp="1"/>
          </p:cNvSpPr>
          <p:nvPr>
            <p:ph type="sldNum" sz="quarter" idx="12"/>
          </p:nvPr>
        </p:nvSpPr>
        <p:spPr/>
        <p:txBody>
          <a:bodyPr/>
          <a:lstStyle/>
          <a:p>
            <a:fld id="{00C708A1-6575-8D4A-A5EC-586CFF3AA03F}" type="slidenum">
              <a:rPr lang="en-US" smtClean="0"/>
              <a:pPr/>
              <a:t>9</a:t>
            </a:fld>
            <a:endParaRPr lang="en-US"/>
          </a:p>
        </p:txBody>
      </p:sp>
      <p:pic>
        <p:nvPicPr>
          <p:cNvPr id="7" name="Picture 6">
            <a:extLst>
              <a:ext uri="{FF2B5EF4-FFF2-40B4-BE49-F238E27FC236}">
                <a16:creationId xmlns:a16="http://schemas.microsoft.com/office/drawing/2014/main" id="{46C7CF67-BF44-4399-98FE-4205E3DB102E}"/>
              </a:ext>
            </a:extLst>
          </p:cNvPr>
          <p:cNvPicPr>
            <a:picLocks noChangeAspect="1"/>
          </p:cNvPicPr>
          <p:nvPr/>
        </p:nvPicPr>
        <p:blipFill>
          <a:blip r:embed="rId2"/>
          <a:stretch>
            <a:fillRect/>
          </a:stretch>
        </p:blipFill>
        <p:spPr>
          <a:xfrm>
            <a:off x="7674679" y="2022764"/>
            <a:ext cx="3390923" cy="3426806"/>
          </a:xfrm>
          <a:prstGeom prst="rect">
            <a:avLst/>
          </a:prstGeom>
        </p:spPr>
      </p:pic>
    </p:spTree>
  </p:cSld>
  <p:clrMapOvr>
    <a:masterClrMapping/>
  </p:clrMapOvr>
</p:sld>
</file>

<file path=ppt/theme/theme1.xml><?xml version="1.0" encoding="utf-8"?>
<a:theme xmlns:a="http://schemas.openxmlformats.org/drawingml/2006/main" name="Spartan Template- Standard">
  <a:themeElements>
    <a:clrScheme name="Spartan">
      <a:dk1>
        <a:srgbClr val="1A1918"/>
      </a:dk1>
      <a:lt1>
        <a:srgbClr val="FFFFFF"/>
      </a:lt1>
      <a:dk2>
        <a:srgbClr val="0074C8"/>
      </a:dk2>
      <a:lt2>
        <a:srgbClr val="FFFFFF"/>
      </a:lt2>
      <a:accent1>
        <a:srgbClr val="0074C8"/>
      </a:accent1>
      <a:accent2>
        <a:srgbClr val="00233B"/>
      </a:accent2>
      <a:accent3>
        <a:srgbClr val="01477B"/>
      </a:accent3>
      <a:accent4>
        <a:srgbClr val="37C0E6"/>
      </a:accent4>
      <a:accent5>
        <a:srgbClr val="595959"/>
      </a:accent5>
      <a:accent6>
        <a:srgbClr val="363E48"/>
      </a:accent6>
      <a:hlink>
        <a:srgbClr val="8FBCD9"/>
      </a:hlink>
      <a:folHlink>
        <a:srgbClr val="5A99C4"/>
      </a:folHlink>
    </a:clrScheme>
    <a:fontScheme name="Spartan">
      <a:majorFont>
        <a:latin typeface="Gotham Bold"/>
        <a:ea typeface="ヒラギノ角ゴ ProN W3"/>
        <a:cs typeface="ヒラギノ角ゴ ProN W3"/>
      </a:majorFont>
      <a:minorFont>
        <a:latin typeface="Helvetica LT Std Light"/>
        <a:ea typeface="ヒラギノ角ゴ ProN W3"/>
        <a:cs typeface="ヒラギノ角ゴ ProN W3"/>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rtan Template- Standard.potx" id="{17E1820E-E1DC-4D61-A16F-115F09FE7148}" vid="{FC69E4B2-2B78-4AF5-BEC3-84714B38F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E28961EB73144B80D3015AA7501C18" ma:contentTypeVersion="13" ma:contentTypeDescription="Create a new document." ma:contentTypeScope="" ma:versionID="3301d3d16f9e73f4e16808f656900fb9">
  <xsd:schema xmlns:xsd="http://www.w3.org/2001/XMLSchema" xmlns:xs="http://www.w3.org/2001/XMLSchema" xmlns:p="http://schemas.microsoft.com/office/2006/metadata/properties" xmlns:ns3="1d7b8aa7-58e7-4a3c-b015-3e9ad25ea087" xmlns:ns4="e53bda05-4cf6-4b5a-8b33-40bb69e178cf" targetNamespace="http://schemas.microsoft.com/office/2006/metadata/properties" ma:root="true" ma:fieldsID="5ade6bb220e584fb791c08aceb3d1ff4" ns3:_="" ns4:_="">
    <xsd:import namespace="1d7b8aa7-58e7-4a3c-b015-3e9ad25ea087"/>
    <xsd:import namespace="e53bda05-4cf6-4b5a-8b33-40bb69e178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b8aa7-58e7-4a3c-b015-3e9ad25ea0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3bda05-4cf6-4b5a-8b33-40bb69e178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C6BFC3-BDF0-4BE8-924E-817D57D170F8}">
  <ds:schemaRefs>
    <ds:schemaRef ds:uri="http://schemas.microsoft.com/sharepoint/v3/contenttype/forms"/>
  </ds:schemaRefs>
</ds:datastoreItem>
</file>

<file path=customXml/itemProps2.xml><?xml version="1.0" encoding="utf-8"?>
<ds:datastoreItem xmlns:ds="http://schemas.openxmlformats.org/officeDocument/2006/customXml" ds:itemID="{A8E862D1-154F-479E-BFFE-F5B05ABE1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b8aa7-58e7-4a3c-b015-3e9ad25ea087"/>
    <ds:schemaRef ds:uri="e53bda05-4cf6-4b5a-8b33-40bb69e17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11DD35-BBD8-4989-9906-BAC867070BE8}">
  <ds:schemaRefs>
    <ds:schemaRef ds:uri="http://purl.org/dc/elements/1.1/"/>
    <ds:schemaRef ds:uri="http://schemas.microsoft.com/office/2006/metadata/properties"/>
    <ds:schemaRef ds:uri="e53bda05-4cf6-4b5a-8b33-40bb69e178cf"/>
    <ds:schemaRef ds:uri="http://schemas.microsoft.com/office/2006/documentManagement/types"/>
    <ds:schemaRef ds:uri="http://schemas.openxmlformats.org/package/2006/metadata/core-properties"/>
    <ds:schemaRef ds:uri="http://purl.org/dc/dcmitype/"/>
    <ds:schemaRef ds:uri="1d7b8aa7-58e7-4a3c-b015-3e9ad25ea087"/>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327</TotalTime>
  <Words>1639</Words>
  <Application>Microsoft Office PowerPoint</Application>
  <PresentationFormat>Widescreen</PresentationFormat>
  <Paragraphs>196</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Courier New</vt:lpstr>
      <vt:lpstr>Gotham Bold</vt:lpstr>
      <vt:lpstr>Helvetica</vt:lpstr>
      <vt:lpstr>Helvetica Light</vt:lpstr>
      <vt:lpstr>Helvetica LT Std Black Condensed</vt:lpstr>
      <vt:lpstr>Helvetica LT Std Cond Blk</vt:lpstr>
      <vt:lpstr>Helvetica LT Std Light</vt:lpstr>
      <vt:lpstr>Spartan Template- Standard</vt:lpstr>
      <vt:lpstr>Stop the spread of infection</vt:lpstr>
      <vt:lpstr>Objectives</vt:lpstr>
      <vt:lpstr>What to Know</vt:lpstr>
      <vt:lpstr>How does it spread</vt:lpstr>
      <vt:lpstr>What we can do</vt:lpstr>
      <vt:lpstr>Hand Hygiene</vt:lpstr>
      <vt:lpstr>CDC Guidelines</vt:lpstr>
      <vt:lpstr>Hand Hygiene</vt:lpstr>
      <vt:lpstr>Clean and Disinfect</vt:lpstr>
      <vt:lpstr>Clean and disinfect</vt:lpstr>
      <vt:lpstr>Clean &amp; Disinfect</vt:lpstr>
      <vt:lpstr>Clean &amp; Disinfect</vt:lpstr>
      <vt:lpstr>Clean &amp; disinfect</vt:lpstr>
      <vt:lpstr>Clean &amp; disinfect</vt:lpstr>
      <vt:lpstr>PowerPoint Presentation</vt:lpstr>
      <vt:lpstr>Clean &amp; disinfect</vt:lpstr>
      <vt:lpstr>Covid-19 resources</vt:lpstr>
      <vt:lpstr>CleanCheck® Training system</vt:lpstr>
      <vt:lpstr>Compuclean®</vt:lpstr>
      <vt:lpstr>Educational Resources</vt:lpstr>
      <vt:lpstr>Educational Resources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the spread of infection</dc:title>
  <dc:creator>Megan Andriette</dc:creator>
  <cp:lastModifiedBy>Nate Gaubert</cp:lastModifiedBy>
  <cp:revision>20</cp:revision>
  <cp:lastPrinted>2020-03-23T17:18:00Z</cp:lastPrinted>
  <dcterms:created xsi:type="dcterms:W3CDTF">2020-03-17T19:22:11Z</dcterms:created>
  <dcterms:modified xsi:type="dcterms:W3CDTF">2020-03-26T12:40:29Z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0x010100AFE28961EB73144B80D3015AA7501C18</vt:lpwstr>
  </property>
</Properties>
</file>